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36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0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72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7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32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3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38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30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38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31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B37A-431A-488F-B554-1812F5024236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7C01F-F4E2-488B-A9CC-2EDDDC782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39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4367875/android-adding-at-least-one-activity-with-an-action-view-intent-filter-after-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App store optimization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75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Making your </a:t>
            </a:r>
            <a:r>
              <a:rPr lang="en-CA" smtClean="0"/>
              <a:t>app searchable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https://stackoverflow.com/questions/34367875/android-adding-at-least-one-activity-with-an-action-view-intent-filter-after-u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92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 store optimization</vt:lpstr>
      <vt:lpstr>Making your app searchable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store optimization</dc:title>
  <dc:creator>Russell Butler</dc:creator>
  <cp:lastModifiedBy>Russell Butler</cp:lastModifiedBy>
  <cp:revision>2</cp:revision>
  <dcterms:created xsi:type="dcterms:W3CDTF">2019-07-15T13:49:55Z</dcterms:created>
  <dcterms:modified xsi:type="dcterms:W3CDTF">2019-07-15T13:50:30Z</dcterms:modified>
</cp:coreProperties>
</file>