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12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74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70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8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0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77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6E6E-7383-4F28-9F45-3D0915901462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C40E-92BC-4607-8F1D-385A67DBE2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Android Architecture Components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2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architecture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architecture components are a collection of libraries that help you design robust, testable, and maintainable apps.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07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Android Architecture Components</vt:lpstr>
      <vt:lpstr>Android architecture components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Architecture Components</dc:title>
  <dc:creator>Russell Butler</dc:creator>
  <cp:lastModifiedBy>Russell Butler</cp:lastModifiedBy>
  <cp:revision>5</cp:revision>
  <dcterms:created xsi:type="dcterms:W3CDTF">2019-07-22T15:40:27Z</dcterms:created>
  <dcterms:modified xsi:type="dcterms:W3CDTF">2019-07-23T14:43:00Z</dcterms:modified>
</cp:coreProperties>
</file>