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1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7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6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1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4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A859-2F17-4E6E-8E3E-D093A6E3197C}" type="datetimeFigureOut">
              <a:rPr lang="en-CA" smtClean="0"/>
              <a:t>2019-07-25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" TargetMode="External"/><Relationship Id="rId2" Type="http://schemas.openxmlformats.org/officeDocument/2006/relationships/hyperlink" Target="https://developer.android.com/dev-su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o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Mobile App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Russell Butler, Ph.D.</a:t>
            </a:r>
          </a:p>
          <a:p>
            <a:r>
              <a:rPr lang="en-CA" dirty="0" smtClean="0"/>
              <a:t>Fall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63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developer conference (this October</a:t>
            </a:r>
            <a:r>
              <a:rPr lang="en-CA" dirty="0" smtClean="0"/>
              <a:t>)</a:t>
            </a:r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developer.android.com/dev-summit</a:t>
            </a:r>
            <a:endParaRPr lang="en-CA" dirty="0" smtClean="0"/>
          </a:p>
          <a:p>
            <a:r>
              <a:rPr lang="en-CA" dirty="0" smtClean="0"/>
              <a:t>Android developer guide:</a:t>
            </a:r>
            <a:endParaRPr lang="en-CA" dirty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developer.android.com/guide</a:t>
            </a:r>
            <a:endParaRPr lang="en-CA" dirty="0" smtClean="0"/>
          </a:p>
          <a:p>
            <a:r>
              <a:rPr lang="en-CA" dirty="0" smtClean="0"/>
              <a:t>Android developer documentation</a:t>
            </a:r>
          </a:p>
          <a:p>
            <a:r>
              <a:rPr lang="en-CA" dirty="0">
                <a:hlinkClick r:id="rId4"/>
              </a:rPr>
              <a:t>https://developer.android.com/docs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1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Prerequisites and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50316"/>
            <a:ext cx="11090565" cy="4351338"/>
          </a:xfrm>
        </p:spPr>
        <p:txBody>
          <a:bodyPr/>
          <a:lstStyle/>
          <a:p>
            <a:r>
              <a:rPr lang="en-CA" dirty="0" smtClean="0"/>
              <a:t>Familiarity with at least one object-oriented programming language (preferably java or C++)</a:t>
            </a:r>
          </a:p>
          <a:p>
            <a:r>
              <a:rPr lang="en-CA" dirty="0" smtClean="0"/>
              <a:t>Should recognize the following terms: </a:t>
            </a:r>
            <a:r>
              <a:rPr lang="en-CA" i="1" dirty="0" smtClean="0"/>
              <a:t>class, constructor, interface, getter, setter, generic types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315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apps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274"/>
            <a:ext cx="4772025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8" y="552882"/>
            <a:ext cx="466725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25" y="3627725"/>
            <a:ext cx="3028950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925" y="3627725"/>
            <a:ext cx="3571875" cy="251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925" y="365125"/>
            <a:ext cx="4181475" cy="2495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4584" y="2118448"/>
            <a:ext cx="3743325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634" y="2868324"/>
            <a:ext cx="2581275" cy="2457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3452" y="2787361"/>
            <a:ext cx="2476500" cy="2619375"/>
          </a:xfrm>
          <a:prstGeom prst="rect">
            <a:avLst/>
          </a:prstGeom>
        </p:spPr>
      </p:pic>
      <p:pic>
        <p:nvPicPr>
          <p:cNvPr id="1026" name="Picture 2" descr="Image result for maslow's hierarchy of need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1" y="5495618"/>
            <a:ext cx="2322368" cy="1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8186" y="4135148"/>
            <a:ext cx="2752725" cy="254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1142" y="804429"/>
            <a:ext cx="4381500" cy="2533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7741" y="4628717"/>
            <a:ext cx="3514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app through examples: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location tracker app</a:t>
            </a:r>
          </a:p>
          <a:p>
            <a:r>
              <a:rPr lang="en-CA" dirty="0" smtClean="0"/>
              <a:t>The system scanning app</a:t>
            </a:r>
          </a:p>
          <a:p>
            <a:r>
              <a:rPr lang="en-CA" dirty="0" smtClean="0"/>
              <a:t>The multimedia streaming app</a:t>
            </a:r>
          </a:p>
          <a:p>
            <a:r>
              <a:rPr lang="en-CA" dirty="0" smtClean="0"/>
              <a:t>The messenger/communication app</a:t>
            </a:r>
          </a:p>
          <a:p>
            <a:r>
              <a:rPr lang="en-CA" dirty="0" smtClean="0"/>
              <a:t>The game app</a:t>
            </a:r>
          </a:p>
          <a:p>
            <a:pPr lvl="1"/>
            <a:r>
              <a:rPr lang="en-CA" dirty="0" smtClean="0"/>
              <a:t>Unity, graphics2D, </a:t>
            </a:r>
            <a:r>
              <a:rPr lang="en-CA" dirty="0" err="1" smtClean="0"/>
              <a:t>openGL</a:t>
            </a:r>
            <a:endParaRPr lang="en-CA" dirty="0" smtClean="0"/>
          </a:p>
          <a:p>
            <a:r>
              <a:rPr lang="en-CA" dirty="0" smtClean="0"/>
              <a:t>The social media/sharing app</a:t>
            </a:r>
          </a:p>
          <a:p>
            <a:r>
              <a:rPr lang="en-CA" dirty="0" smtClean="0"/>
              <a:t>The selfie editing app</a:t>
            </a:r>
          </a:p>
          <a:p>
            <a:endParaRPr lang="en-CA" dirty="0"/>
          </a:p>
          <a:p>
            <a:r>
              <a:rPr lang="en-CA" dirty="0" smtClean="0"/>
              <a:t>What do all these apps have in common? UI, </a:t>
            </a:r>
          </a:p>
        </p:txBody>
      </p:sp>
    </p:spTree>
    <p:extLst>
      <p:ext uri="{BB962C8B-B14F-4D97-AF65-F5344CB8AC3E}">
        <p14:creationId xmlns:p14="http://schemas.microsoft.com/office/powerpoint/2010/main" val="423097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engineer popular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Reverse engineer popular apps, and replicate their basic functionality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971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dirty="0"/>
              <a:t>An imaginary real estate agent / realtor app. Give them a test web service with a few endpoints:</a:t>
            </a:r>
          </a:p>
          <a:p>
            <a:pPr fontAlgn="base"/>
            <a:r>
              <a:rPr lang="en-CA" dirty="0"/>
              <a:t>List of properties</a:t>
            </a:r>
          </a:p>
          <a:p>
            <a:pPr fontAlgn="base"/>
            <a:r>
              <a:rPr lang="en-CA" dirty="0"/>
              <a:t>Property details</a:t>
            </a:r>
          </a:p>
          <a:p>
            <a:pPr fontAlgn="base"/>
            <a:r>
              <a:rPr lang="en-CA" dirty="0"/>
              <a:t>Maybe tokenized user login (bonus points)</a:t>
            </a:r>
          </a:p>
          <a:p>
            <a:pPr fontAlgn="base"/>
            <a:r>
              <a:rPr lang="en-CA" dirty="0"/>
              <a:t>Maybe add favourites (bonus points)</a:t>
            </a:r>
          </a:p>
          <a:p>
            <a:pPr fontAlgn="base"/>
            <a:r>
              <a:rPr lang="en-CA" dirty="0"/>
              <a:t>Making this work would cover a good amount of basic Android development: fragments, layouts, lists, </a:t>
            </a:r>
            <a:r>
              <a:rPr lang="en-CA" dirty="0" err="1"/>
              <a:t>async</a:t>
            </a:r>
            <a:r>
              <a:rPr lang="en-CA" dirty="0"/>
              <a:t> image loading, infinite scroll, adapters, web service interaction, navigation, Google Maps display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8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majority of android development is making an </a:t>
            </a:r>
            <a:r>
              <a:rPr lang="en-CA" dirty="0" err="1"/>
              <a:t>api</a:t>
            </a:r>
            <a:r>
              <a:rPr lang="en-CA" dirty="0"/>
              <a:t> call and displaying a list of data from that. You'll probably want to cover that. And something to include custom views/</a:t>
            </a:r>
            <a:r>
              <a:rPr lang="en-CA" dirty="0" err="1"/>
              <a:t>viewgroups</a:t>
            </a:r>
            <a:r>
              <a:rPr lang="en-CA" dirty="0"/>
              <a:t> and what role those play</a:t>
            </a:r>
          </a:p>
        </p:txBody>
      </p:sp>
    </p:spTree>
    <p:extLst>
      <p:ext uri="{BB962C8B-B14F-4D97-AF65-F5344CB8AC3E}">
        <p14:creationId xmlns:p14="http://schemas.microsoft.com/office/powerpoint/2010/main" val="225160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A note taking app. This is what I build for new frameworks that I </a:t>
            </a:r>
            <a:r>
              <a:rPr lang="en-CA" dirty="0" err="1"/>
              <a:t>wanna</a:t>
            </a:r>
            <a:r>
              <a:rPr lang="en-CA" dirty="0"/>
              <a:t> learn. It covers a lot thing like:</a:t>
            </a:r>
          </a:p>
          <a:p>
            <a:pPr fontAlgn="base"/>
            <a:r>
              <a:rPr lang="en-CA" dirty="0"/>
              <a:t>Persistent data storage</a:t>
            </a:r>
          </a:p>
          <a:p>
            <a:pPr fontAlgn="base"/>
            <a:r>
              <a:rPr lang="en-CA" dirty="0"/>
              <a:t>Making adapters and using them in recycler view</a:t>
            </a:r>
          </a:p>
          <a:p>
            <a:pPr fontAlgn="base"/>
            <a:r>
              <a:rPr lang="en-CA" dirty="0"/>
              <a:t>Dealing with observables and updating when their value </a:t>
            </a:r>
            <a:r>
              <a:rPr lang="en-CA" dirty="0" err="1"/>
              <a:t>chnages</a:t>
            </a:r>
            <a:endParaRPr lang="en-CA" dirty="0"/>
          </a:p>
          <a:p>
            <a:pPr fontAlgn="base"/>
            <a:r>
              <a:rPr lang="en-CA" dirty="0"/>
              <a:t>Android Navigation</a:t>
            </a:r>
          </a:p>
          <a:p>
            <a:pPr fontAlgn="base"/>
            <a:r>
              <a:rPr lang="en-CA" dirty="0"/>
              <a:t>There are many features that you can add to it to make it more complex like remote syncing, password protection, labels for notes, etc. From my experience, it is a great place to start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74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336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CS230 Mobile App Programming</vt:lpstr>
      <vt:lpstr>Resources:</vt:lpstr>
      <vt:lpstr>Prerequisites and goals</vt:lpstr>
      <vt:lpstr>Mobile apps</vt:lpstr>
      <vt:lpstr>Learning app through examples:</vt:lpstr>
      <vt:lpstr>Reverse engineer popular apps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Mobile App Programming</dc:title>
  <dc:creator>Russell Butler</dc:creator>
  <cp:lastModifiedBy>Russell Butler</cp:lastModifiedBy>
  <cp:revision>18</cp:revision>
  <dcterms:created xsi:type="dcterms:W3CDTF">2019-07-09T12:49:38Z</dcterms:created>
  <dcterms:modified xsi:type="dcterms:W3CDTF">2019-07-25T16:09:18Z</dcterms:modified>
</cp:coreProperties>
</file>