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1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8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7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58E-9919-40C6-BE16-A207004C291E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8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haring/receive" TargetMode="External"/><Relationship Id="rId2" Type="http://schemas.openxmlformats.org/officeDocument/2006/relationships/hyperlink" Target="https://developer.android.com/guide/components/intents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basics/intents/s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recyclerview" TargetMode="External"/><Relationship Id="rId2" Type="http://schemas.openxmlformats.org/officeDocument/2006/relationships/hyperlink" Target="https://developer.android.com/reference/android/widget/List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95018" cy="757093"/>
          </a:xfrm>
        </p:spPr>
        <p:txBody>
          <a:bodyPr/>
          <a:lstStyle/>
          <a:p>
            <a:r>
              <a:rPr lang="en-CA" dirty="0" smtClean="0"/>
              <a:t>Lab 3: sending data between apps using Intents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094"/>
            <a:ext cx="12192000" cy="49094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Create 2 separate projects: </a:t>
            </a:r>
          </a:p>
          <a:p>
            <a:pPr lvl="1"/>
            <a:r>
              <a:rPr lang="en-CA" dirty="0" smtClean="0"/>
              <a:t>Project 1: </a:t>
            </a:r>
            <a:r>
              <a:rPr lang="en-CA" b="1" dirty="0" err="1" smtClean="0"/>
              <a:t>ImplicitIntent</a:t>
            </a:r>
            <a:endParaRPr lang="en-CA" b="1" dirty="0" smtClean="0"/>
          </a:p>
          <a:p>
            <a:pPr lvl="1"/>
            <a:r>
              <a:rPr lang="en-CA" dirty="0" smtClean="0"/>
              <a:t>Project 2: </a:t>
            </a:r>
            <a:r>
              <a:rPr lang="en-CA" b="1" dirty="0" err="1" smtClean="0"/>
              <a:t>ReceiveIntent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Project 1 will have a Plain Text widget to write message via keypad</a:t>
            </a:r>
          </a:p>
          <a:p>
            <a:r>
              <a:rPr lang="en-CA" dirty="0" smtClean="0"/>
              <a:t>Project 2 will have a </a:t>
            </a:r>
            <a:r>
              <a:rPr lang="en-CA" dirty="0" err="1" smtClean="0"/>
              <a:t>TextView</a:t>
            </a:r>
            <a:r>
              <a:rPr lang="en-CA" dirty="0" smtClean="0"/>
              <a:t> to display message from Project 1</a:t>
            </a:r>
          </a:p>
          <a:p>
            <a:r>
              <a:rPr lang="en-CA" b="1" dirty="0" smtClean="0"/>
              <a:t>Outline: </a:t>
            </a:r>
            <a:r>
              <a:rPr lang="en-CA" dirty="0" smtClean="0"/>
              <a:t>The user will write a message in the Plain Text widget in Project 1 and press ‘Enter’. Project 1 will then create an Implicit Intent containing the message, which will open the app chooser.  Project 2 will be visible in the app chooser because it will define the appropriate &lt;intent-filter&gt; component in its manifest. Project 2 will handle the incoming message, displaying it in a </a:t>
            </a:r>
            <a:r>
              <a:rPr lang="en-CA" dirty="0" err="1" smtClean="0"/>
              <a:t>TextView</a:t>
            </a:r>
            <a:endParaRPr lang="en-CA" dirty="0" smtClean="0"/>
          </a:p>
          <a:p>
            <a:r>
              <a:rPr lang="en-CA" dirty="0" smtClean="0"/>
              <a:t>Bonus: use </a:t>
            </a:r>
            <a:r>
              <a:rPr lang="en-CA" dirty="0" err="1" smtClean="0"/>
              <a:t>startActivityForResult</a:t>
            </a:r>
            <a:r>
              <a:rPr lang="en-CA" dirty="0" smtClean="0"/>
              <a:t>() instead of </a:t>
            </a:r>
            <a:r>
              <a:rPr lang="en-CA" dirty="0" err="1" smtClean="0"/>
              <a:t>startActivity</a:t>
            </a:r>
            <a:r>
              <a:rPr lang="en-CA" dirty="0" smtClean="0"/>
              <a:t>() in Project 1 to receive back an edited version of the original message from Project 2. </a:t>
            </a:r>
            <a:endParaRPr lang="en-CA" dirty="0"/>
          </a:p>
          <a:p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26728"/>
            <a:ext cx="677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86947"/>
            <a:ext cx="58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https://developer.android.com/training/sharing/receive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65284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4"/>
              </a:rPr>
              <a:t>https://developer.android.com/training/basics/intents/sending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05"/>
            <a:ext cx="10515600" cy="1083830"/>
          </a:xfrm>
        </p:spPr>
        <p:txBody>
          <a:bodyPr/>
          <a:lstStyle/>
          <a:p>
            <a:r>
              <a:rPr lang="en-CA" dirty="0" smtClean="0"/>
              <a:t>Displaying a list of expandable items is probably the most common pattern in app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7" y="2731897"/>
            <a:ext cx="1707265" cy="353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2731897"/>
            <a:ext cx="1963184" cy="3487469"/>
          </a:xfrm>
          <a:prstGeom prst="rect">
            <a:avLst/>
          </a:prstGeom>
        </p:spPr>
      </p:pic>
      <p:pic>
        <p:nvPicPr>
          <p:cNvPr id="1028" name="Picture 4" descr="Image result for contacts list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92" y="2731897"/>
            <a:ext cx="1894043" cy="3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fitnesspal 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9" y="2732510"/>
            <a:ext cx="1818041" cy="32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403" y="2732510"/>
            <a:ext cx="1734943" cy="3421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699" y="2475284"/>
            <a:ext cx="1987301" cy="3829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8" y="630489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tinder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547607" y="63048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outlook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88891" y="6234292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contacts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85494" y="609908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myfitnesspal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46241" y="6184503"/>
            <a:ext cx="9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youtube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0708990" y="633247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messenger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611091" y="6553835"/>
            <a:ext cx="387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…just to name a few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8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53420"/>
            <a:ext cx="10515600" cy="978766"/>
          </a:xfrm>
        </p:spPr>
        <p:txBody>
          <a:bodyPr/>
          <a:lstStyle/>
          <a:p>
            <a:r>
              <a:rPr lang="en-CA" dirty="0" smtClean="0"/>
              <a:t>Create a list with </a:t>
            </a:r>
            <a:r>
              <a:rPr lang="en-CA" dirty="0" err="1" smtClean="0"/>
              <a:t>RecyclerView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2186"/>
            <a:ext cx="12192000" cy="5144777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RecyclerView</a:t>
            </a:r>
            <a:r>
              <a:rPr lang="en-CA" dirty="0" smtClean="0"/>
              <a:t> is a more advanced and flexible version of </a:t>
            </a:r>
            <a:r>
              <a:rPr lang="en-CA" dirty="0" err="1" smtClean="0"/>
              <a:t>ListView</a:t>
            </a:r>
            <a:endParaRPr lang="en-CA" dirty="0" smtClean="0"/>
          </a:p>
          <a:p>
            <a:r>
              <a:rPr lang="en-CA" dirty="0" err="1" smtClean="0"/>
              <a:t>ListView</a:t>
            </a:r>
            <a:r>
              <a:rPr lang="en-CA" dirty="0" smtClean="0"/>
              <a:t> displays a vertically scrollable collection of views, where each view is positioned immediately below the previous view in the list</a:t>
            </a:r>
          </a:p>
          <a:p>
            <a:r>
              <a:rPr lang="en-CA" dirty="0" err="1" smtClean="0"/>
              <a:t>ListView</a:t>
            </a:r>
            <a:r>
              <a:rPr lang="en-CA" dirty="0" smtClean="0"/>
              <a:t> is an adapter view that doesn’t know the details of the items it displays, but instead requests views on demand from a </a:t>
            </a:r>
            <a:r>
              <a:rPr lang="en-CA" dirty="0" err="1" smtClean="0"/>
              <a:t>listAdapter</a:t>
            </a:r>
            <a:r>
              <a:rPr lang="en-CA" dirty="0" smtClean="0"/>
              <a:t> as needed</a:t>
            </a:r>
          </a:p>
          <a:p>
            <a:r>
              <a:rPr lang="en-CA" b="1" dirty="0" err="1" smtClean="0"/>
              <a:t>RecyclerView</a:t>
            </a:r>
            <a:r>
              <a:rPr lang="en-CA" b="1" dirty="0" smtClean="0"/>
              <a:t> requires you to define a </a:t>
            </a:r>
            <a:r>
              <a:rPr lang="en-CA" b="1" dirty="0" err="1" smtClean="0"/>
              <a:t>ViewHolder</a:t>
            </a:r>
            <a:r>
              <a:rPr lang="en-CA" b="1" dirty="0" smtClean="0"/>
              <a:t> (static) </a:t>
            </a:r>
            <a:r>
              <a:rPr lang="en-CA" b="1" dirty="0" smtClean="0"/>
              <a:t>class, enforcing the </a:t>
            </a:r>
            <a:r>
              <a:rPr lang="en-CA" b="1" dirty="0" err="1" smtClean="0"/>
              <a:t>ViewHolder</a:t>
            </a:r>
            <a:r>
              <a:rPr lang="en-CA" b="1" dirty="0" smtClean="0"/>
              <a:t> pattern</a:t>
            </a:r>
            <a:r>
              <a:rPr lang="en-CA" dirty="0" smtClean="0"/>
              <a:t>. </a:t>
            </a:r>
            <a:r>
              <a:rPr lang="en-CA" dirty="0" smtClean="0"/>
              <a:t>(means you don’t have to instantiate a view for every item in your adapter, an expensive process)</a:t>
            </a:r>
            <a:r>
              <a:rPr lang="fr-CA" dirty="0" smtClean="0"/>
              <a:t>. </a:t>
            </a:r>
            <a:r>
              <a:rPr lang="fr-CA" dirty="0" err="1" smtClean="0"/>
              <a:t>Reduces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findViewById</a:t>
            </a:r>
            <a:r>
              <a:rPr lang="fr-CA" dirty="0" smtClean="0"/>
              <a:t>() calls.</a:t>
            </a:r>
          </a:p>
          <a:p>
            <a:pPr lvl="1"/>
            <a:r>
              <a:rPr lang="fr-CA" dirty="0" err="1" smtClean="0"/>
              <a:t>findViewById</a:t>
            </a:r>
            <a:r>
              <a:rPr lang="fr-CA" dirty="0" smtClean="0"/>
              <a:t>() </a:t>
            </a:r>
            <a:r>
              <a:rPr lang="fr-CA" dirty="0" err="1" smtClean="0"/>
              <a:t>expensive</a:t>
            </a:r>
            <a:r>
              <a:rPr lang="fr-CA" dirty="0" smtClean="0"/>
              <a:t> </a:t>
            </a:r>
            <a:r>
              <a:rPr lang="fr-CA" dirty="0" err="1" smtClean="0"/>
              <a:t>because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does</a:t>
            </a:r>
            <a:r>
              <a:rPr lang="fr-CA" dirty="0" smtClean="0"/>
              <a:t> </a:t>
            </a:r>
            <a:r>
              <a:rPr lang="fr-CA" dirty="0" err="1" smtClean="0"/>
              <a:t>does</a:t>
            </a:r>
            <a:r>
              <a:rPr lang="fr-CA" dirty="0" smtClean="0"/>
              <a:t> DOM </a:t>
            </a:r>
            <a:r>
              <a:rPr lang="fr-CA" dirty="0" err="1" smtClean="0"/>
              <a:t>parsing</a:t>
            </a:r>
            <a:r>
              <a:rPr lang="fr-CA" dirty="0" smtClean="0"/>
              <a:t> (</a:t>
            </a:r>
            <a:r>
              <a:rPr lang="fr-CA" dirty="0" err="1" smtClean="0"/>
              <a:t>parses</a:t>
            </a:r>
            <a:r>
              <a:rPr lang="fr-CA" dirty="0" smtClean="0"/>
              <a:t> XML </a:t>
            </a:r>
            <a:r>
              <a:rPr lang="fr-CA" dirty="0" err="1" smtClean="0"/>
              <a:t>from</a:t>
            </a:r>
            <a:r>
              <a:rPr lang="fr-CA" dirty="0" smtClean="0"/>
              <a:t> string to DOM Document) DOM=Document </a:t>
            </a:r>
            <a:r>
              <a:rPr lang="fr-CA" smtClean="0"/>
              <a:t>Object Model</a:t>
            </a:r>
            <a:endParaRPr lang="en-CA" dirty="0" smtClean="0"/>
          </a:p>
          <a:p>
            <a:r>
              <a:rPr lang="en-CA" dirty="0" err="1" smtClean="0"/>
              <a:t>RecyclerView</a:t>
            </a:r>
            <a:r>
              <a:rPr lang="en-CA" dirty="0" smtClean="0"/>
              <a:t> supports 3 types of predefined layout managers: </a:t>
            </a:r>
            <a:r>
              <a:rPr lang="en-CA" b="1" dirty="0" err="1" smtClean="0"/>
              <a:t>LinearLayoutManager</a:t>
            </a:r>
            <a:r>
              <a:rPr lang="en-CA" dirty="0" smtClean="0"/>
              <a:t>, </a:t>
            </a:r>
            <a:r>
              <a:rPr lang="en-CA" dirty="0" err="1" smtClean="0"/>
              <a:t>StaggeredGridLayoutManager</a:t>
            </a:r>
            <a:r>
              <a:rPr lang="en-CA" dirty="0" smtClean="0"/>
              <a:t>, </a:t>
            </a:r>
            <a:r>
              <a:rPr lang="en-CA" dirty="0" err="1" smtClean="0"/>
              <a:t>GridLayoutManager</a:t>
            </a:r>
            <a:endParaRPr lang="en-CA" dirty="0" smtClean="0"/>
          </a:p>
          <a:p>
            <a:r>
              <a:rPr lang="en-CA" dirty="0" smtClean="0"/>
              <a:t>Handles item animations (item addition, deletion, etc</a:t>
            </a:r>
            <a:r>
              <a:rPr lang="en-CA" dirty="0" smtClean="0"/>
              <a:t>.)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56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https://developer.android.com/reference/android/widget/ListView.html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117172"/>
            <a:ext cx="6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https://developer.android.com/guide/topics/ui/layout/recyclerview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 smtClean="0"/>
              <a:t>Setting up </a:t>
            </a:r>
            <a:r>
              <a:rPr lang="en-CA" dirty="0" err="1" smtClean="0"/>
              <a:t>RecyclerView</a:t>
            </a:r>
            <a:r>
              <a:rPr lang="en-CA" dirty="0" smtClean="0"/>
              <a:t> (in </a:t>
            </a:r>
            <a:r>
              <a:rPr lang="en-CA" dirty="0" err="1" smtClean="0"/>
              <a:t>MainActivity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1087188"/>
            <a:ext cx="4904510" cy="5542211"/>
          </a:xfrm>
        </p:spPr>
        <p:txBody>
          <a:bodyPr/>
          <a:lstStyle/>
          <a:p>
            <a:r>
              <a:rPr lang="en-CA" dirty="0" smtClean="0"/>
              <a:t>Get the </a:t>
            </a:r>
            <a:r>
              <a:rPr lang="en-CA" dirty="0" err="1" smtClean="0"/>
              <a:t>recyclerView</a:t>
            </a:r>
            <a:r>
              <a:rPr lang="en-CA" dirty="0" smtClean="0"/>
              <a:t> xml layout</a:t>
            </a:r>
          </a:p>
          <a:p>
            <a:r>
              <a:rPr lang="en-CA" dirty="0" smtClean="0"/>
              <a:t>Set layout manager – defines how items are presented in the </a:t>
            </a:r>
            <a:r>
              <a:rPr lang="en-CA" dirty="0" err="1" smtClean="0"/>
              <a:t>recyclerView</a:t>
            </a:r>
            <a:endParaRPr lang="en-CA" dirty="0" smtClean="0"/>
          </a:p>
          <a:p>
            <a:r>
              <a:rPr lang="en-CA" dirty="0" smtClean="0"/>
              <a:t>Initialize and set the adapter	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00674" y="1087189"/>
            <a:ext cx="6791325" cy="577081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Bundle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setContentView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R.layout.my_activity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R.id.my_recycler_view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use this setting to improve performance if you know that changes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in content do not change the layout size of the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recyclerView.setHasFixedSize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use a linear layout 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LinearLayoutManager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specify an adapter (see also next example)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28588"/>
            <a:ext cx="11353800" cy="835025"/>
          </a:xfrm>
        </p:spPr>
        <p:txBody>
          <a:bodyPr/>
          <a:lstStyle/>
          <a:p>
            <a:r>
              <a:rPr lang="en-CA" dirty="0" err="1" smtClean="0"/>
              <a:t>RecyclerView</a:t>
            </a:r>
            <a:r>
              <a:rPr lang="en-CA" dirty="0" smtClean="0"/>
              <a:t> 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08" y="1314450"/>
            <a:ext cx="5119255" cy="5415945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The adapter object creates views for items, and replaces the content of some of the views with new data items when the original item is no longer </a:t>
            </a:r>
            <a:r>
              <a:rPr lang="en-CA" dirty="0" smtClean="0"/>
              <a:t>visible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ViewHolder</a:t>
            </a:r>
            <a:r>
              <a:rPr lang="en-CA" dirty="0" smtClean="0"/>
              <a:t> describes an item and metadata about its place in </a:t>
            </a:r>
            <a:r>
              <a:rPr lang="en-CA" dirty="0" err="1" smtClean="0"/>
              <a:t>recyclerView</a:t>
            </a:r>
            <a:endParaRPr lang="en-CA" dirty="0" smtClean="0"/>
          </a:p>
          <a:p>
            <a:r>
              <a:rPr lang="en-CA" dirty="0" err="1" smtClean="0"/>
              <a:t>onCreateViewHolder</a:t>
            </a:r>
            <a:r>
              <a:rPr lang="en-CA" dirty="0" smtClean="0"/>
              <a:t>() is called by the layout manager, sets up the view to display an items contents</a:t>
            </a:r>
          </a:p>
          <a:p>
            <a:r>
              <a:rPr lang="en-CA" dirty="0" err="1" smtClean="0"/>
              <a:t>onBindViewHolder</a:t>
            </a:r>
            <a:r>
              <a:rPr lang="en-CA" dirty="0" smtClean="0"/>
              <a:t> binds data to the view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7290" y="128588"/>
            <a:ext cx="6096001" cy="660180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Provide a reference to the views for each data item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Complex data items may need more than one view per item, and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you provide access to all the views for a data item in a view 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each data item is just a string in this case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v)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(v);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v;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Provide a suitable constructor (depends on the kind of dataset)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Create new views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onCreateViewHolder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ViewGroup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parent,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viewType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create a new 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v =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LayoutInflater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.from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parent.getContext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.inflate(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R.layout.my_text_view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parent,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...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(v);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Replace the contents of a view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onBindViewHolder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holder,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position)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- get element from your dataset at this position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- replace the contents of the view with that 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holder.textView.setText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[position]);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Return the size of your dataset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getItemCount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55964"/>
          </a:xfrm>
        </p:spPr>
        <p:txBody>
          <a:bodyPr/>
          <a:lstStyle/>
          <a:p>
            <a:r>
              <a:rPr lang="en-CA" dirty="0" smtClean="0"/>
              <a:t>Intents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965"/>
            <a:ext cx="12192000" cy="5721926"/>
          </a:xfrm>
        </p:spPr>
        <p:txBody>
          <a:bodyPr/>
          <a:lstStyle/>
          <a:p>
            <a:r>
              <a:rPr lang="en-CA" dirty="0" smtClean="0"/>
              <a:t>An Intent is a messaging object you can use to request an action from another app component. There are 3 fundamental use cases:</a:t>
            </a:r>
          </a:p>
          <a:p>
            <a:pPr lvl="1"/>
            <a:r>
              <a:rPr lang="en-CA" b="1" dirty="0" smtClean="0"/>
              <a:t>Starting an Activity </a:t>
            </a:r>
            <a:r>
              <a:rPr lang="en-CA" dirty="0" smtClean="0"/>
              <a:t>– pass an Intent to </a:t>
            </a:r>
            <a:r>
              <a:rPr lang="en-CA" dirty="0" err="1" smtClean="0"/>
              <a:t>startActivity</a:t>
            </a:r>
            <a:r>
              <a:rPr lang="en-CA" dirty="0" smtClean="0"/>
              <a:t>(), the Intent describes the activity to start and carries any necessary data, example: opening a settings screen.</a:t>
            </a:r>
          </a:p>
          <a:p>
            <a:pPr lvl="1"/>
            <a:r>
              <a:rPr lang="en-CA" b="1" dirty="0" smtClean="0"/>
              <a:t>Starting a Service </a:t>
            </a:r>
            <a:r>
              <a:rPr lang="en-CA" dirty="0" smtClean="0"/>
              <a:t>– a Service is a component that performs background operations without any UI, example: </a:t>
            </a:r>
            <a:r>
              <a:rPr lang="en-CA" dirty="0"/>
              <a:t> </a:t>
            </a:r>
            <a:r>
              <a:rPr lang="en-CA" dirty="0" smtClean="0"/>
              <a:t>downloading data, querying location, music player, </a:t>
            </a:r>
            <a:r>
              <a:rPr lang="en-CA" dirty="0"/>
              <a:t>etc. </a:t>
            </a:r>
            <a:endParaRPr lang="en-CA" dirty="0" smtClean="0"/>
          </a:p>
          <a:p>
            <a:pPr lvl="1"/>
            <a:r>
              <a:rPr lang="en-CA" b="1" dirty="0" smtClean="0"/>
              <a:t>Delivering a Broadcast </a:t>
            </a:r>
            <a:r>
              <a:rPr lang="en-CA" dirty="0" smtClean="0"/>
              <a:t>– a Broadcast is a message any app can receive. The system delivers various broadcasts for system events, example: boot up, airplane mode, low battery, etc.</a:t>
            </a:r>
          </a:p>
          <a:p>
            <a:r>
              <a:rPr lang="en-CA" dirty="0" smtClean="0"/>
              <a:t>There are two types of Intent:</a:t>
            </a:r>
          </a:p>
          <a:p>
            <a:pPr lvl="1"/>
            <a:r>
              <a:rPr lang="en-CA" dirty="0" smtClean="0"/>
              <a:t>1) </a:t>
            </a:r>
            <a:r>
              <a:rPr lang="en-CA" b="1" dirty="0" smtClean="0"/>
              <a:t>Explicit intents </a:t>
            </a:r>
            <a:r>
              <a:rPr lang="en-CA" dirty="0" smtClean="0"/>
              <a:t>– specify which application/component will satisfy the intent by supplying either the target app’s package name, or a fully-qualified component class name. Typically used to start a component in your own app.</a:t>
            </a:r>
          </a:p>
          <a:p>
            <a:pPr lvl="1"/>
            <a:r>
              <a:rPr lang="en-CA" dirty="0" smtClean="0"/>
              <a:t>2) </a:t>
            </a:r>
            <a:r>
              <a:rPr lang="en-CA" b="1" dirty="0" smtClean="0"/>
              <a:t>Implicit intents </a:t>
            </a:r>
            <a:r>
              <a:rPr lang="en-CA" dirty="0" smtClean="0"/>
              <a:t>– do not name specific component, but instead declare a general action to perform, which allows a component from another app to handle it. Often results in app chooser popping up.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7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chooser: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6018" cy="4351338"/>
          </a:xfrm>
        </p:spPr>
        <p:txBody>
          <a:bodyPr/>
          <a:lstStyle/>
          <a:p>
            <a:r>
              <a:rPr lang="en-CA" dirty="0" smtClean="0"/>
              <a:t>Started with implicit intent to send some text data</a:t>
            </a:r>
            <a:endParaRPr lang="en-CA" dirty="0"/>
          </a:p>
        </p:txBody>
      </p:sp>
      <p:pic>
        <p:nvPicPr>
          <p:cNvPr id="1026" name="Picture 2" descr="Image result for app cho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0"/>
            <a:ext cx="3338945" cy="66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Launcher Intent filter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2509" y="2531503"/>
            <a:ext cx="8298873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1817286"/>
            <a:ext cx="5680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/>
              <a:t>In the manifest:</a:t>
            </a:r>
            <a:endParaRPr lang="en-CA" sz="2500" b="1" dirty="0"/>
          </a:p>
        </p:txBody>
      </p:sp>
      <p:pic>
        <p:nvPicPr>
          <p:cNvPr id="2051" name="Picture 3" descr="Image result for android home screen men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776" y="197593"/>
            <a:ext cx="3652241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54012" y="4105145"/>
            <a:ext cx="568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app populates the app launcher by finding all activities with intent filters that specify the ACTION_MAIN action and CATEGORY_LAUNCHER category. A match is only successful if the actions and categories in the intent match against the filter.</a:t>
            </a:r>
          </a:p>
          <a:p>
            <a:endParaRPr lang="en-CA" dirty="0"/>
          </a:p>
          <a:p>
            <a:r>
              <a:rPr lang="en-CA" dirty="0" smtClean="0"/>
              <a:t>If your app does not define this intent filter in the manifest, it will not show up in launcher menu, and it will not be searchable from the Google Play Store.</a:t>
            </a:r>
          </a:p>
        </p:txBody>
      </p:sp>
    </p:spTree>
    <p:extLst>
      <p:ext uri="{BB962C8B-B14F-4D97-AF65-F5344CB8AC3E}">
        <p14:creationId xmlns:p14="http://schemas.microsoft.com/office/powerpoint/2010/main" val="19678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1675"/>
          </a:xfrm>
        </p:spPr>
        <p:txBody>
          <a:bodyPr/>
          <a:lstStyle/>
          <a:p>
            <a:r>
              <a:rPr lang="en-CA" dirty="0" smtClean="0"/>
              <a:t>What goes into an 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7370"/>
            <a:ext cx="12192000" cy="515706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Component </a:t>
            </a:r>
            <a:r>
              <a:rPr lang="en-CA" dirty="0" smtClean="0"/>
              <a:t>name</a:t>
            </a:r>
          </a:p>
          <a:p>
            <a:pPr lvl="1"/>
            <a:r>
              <a:rPr lang="en-CA" dirty="0" smtClean="0"/>
              <a:t>The name of the component to start (optional), makes intent explicit if used</a:t>
            </a:r>
            <a:endParaRPr lang="en-CA" dirty="0" smtClean="0"/>
          </a:p>
          <a:p>
            <a:r>
              <a:rPr lang="en-CA" dirty="0" smtClean="0"/>
              <a:t>Action</a:t>
            </a:r>
          </a:p>
          <a:p>
            <a:pPr lvl="1"/>
            <a:r>
              <a:rPr lang="en-CA" dirty="0" smtClean="0"/>
              <a:t>Specifies the generic action to perform (view, pick, etc.)</a:t>
            </a:r>
          </a:p>
          <a:p>
            <a:pPr lvl="1"/>
            <a:r>
              <a:rPr lang="en-CA" dirty="0" smtClean="0"/>
              <a:t>Example: ACTION_VIEW with </a:t>
            </a:r>
            <a:r>
              <a:rPr lang="en-CA" dirty="0" err="1" smtClean="0"/>
              <a:t>startActivity</a:t>
            </a:r>
            <a:r>
              <a:rPr lang="en-CA" dirty="0" smtClean="0"/>
              <a:t>() if you want to launch a gallery app to display a photo</a:t>
            </a:r>
            <a:endParaRPr lang="en-CA" dirty="0" smtClean="0"/>
          </a:p>
          <a:p>
            <a:r>
              <a:rPr lang="en-CA" dirty="0" smtClean="0"/>
              <a:t>Data </a:t>
            </a:r>
            <a:endParaRPr lang="en-CA" dirty="0" smtClean="0"/>
          </a:p>
          <a:p>
            <a:pPr lvl="1"/>
            <a:r>
              <a:rPr lang="en-CA" dirty="0" smtClean="0"/>
              <a:t>URI (uniform resources identifier) + MIME type (multipurpose internet mail extension) helps android system find the best component to serve your intent</a:t>
            </a:r>
            <a:endParaRPr lang="en-CA" dirty="0" smtClean="0"/>
          </a:p>
          <a:p>
            <a:r>
              <a:rPr lang="en-CA" dirty="0" smtClean="0"/>
              <a:t>Category</a:t>
            </a:r>
          </a:p>
          <a:p>
            <a:pPr lvl="1"/>
            <a:r>
              <a:rPr lang="en-CA" dirty="0" smtClean="0"/>
              <a:t>Most intents do not require this, but it is a string containing additional information about the kind of component that should handle the intent</a:t>
            </a:r>
            <a:endParaRPr lang="en-CA" dirty="0" smtClean="0"/>
          </a:p>
          <a:p>
            <a:r>
              <a:rPr lang="en-CA" dirty="0" smtClean="0"/>
              <a:t>Extras</a:t>
            </a:r>
          </a:p>
          <a:p>
            <a:pPr lvl="1"/>
            <a:r>
              <a:rPr lang="en-CA" dirty="0" smtClean="0"/>
              <a:t>Key-value pairs carrying additional information required to complete the requested action, example, the email address of a recipient if you are creating an intent to open an email app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30381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908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 Mono</vt:lpstr>
      <vt:lpstr>Office Theme</vt:lpstr>
      <vt:lpstr>CS230 Developing Mobile Apps</vt:lpstr>
      <vt:lpstr>Assignment 1</vt:lpstr>
      <vt:lpstr>Create a list with RecyclerView</vt:lpstr>
      <vt:lpstr>Setting up RecyclerView (in MainActivity)</vt:lpstr>
      <vt:lpstr>RecyclerView Adapter</vt:lpstr>
      <vt:lpstr>Intents</vt:lpstr>
      <vt:lpstr>App chooser:</vt:lpstr>
      <vt:lpstr>Launcher Intent filter</vt:lpstr>
      <vt:lpstr>What goes into an intent</vt:lpstr>
      <vt:lpstr>Lab 3: sending data between apps using Intents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42</cp:revision>
  <dcterms:created xsi:type="dcterms:W3CDTF">2019-09-18T00:50:03Z</dcterms:created>
  <dcterms:modified xsi:type="dcterms:W3CDTF">2019-09-23T18:22:04Z</dcterms:modified>
</cp:coreProperties>
</file>