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0"/>
    <p:restoredTop sz="94666"/>
  </p:normalViewPr>
  <p:slideViewPr>
    <p:cSldViewPr snapToGrid="0" snapToObjects="1">
      <p:cViewPr varScale="1">
        <p:scale>
          <a:sx n="69" d="100"/>
          <a:sy n="69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B4E6-9C73-4047-B3D9-95B377180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42597-C750-6F43-A6C4-36F9C2830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7771-3FED-934D-B9C7-46AD2078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9172-F982-4C45-9045-61E0A328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6BC8-9141-5045-8EA2-652B71DE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20C1-320E-944F-B7E3-900F0123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6017B-147B-1F4F-A53C-09648695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15AF-CD8A-C049-A187-E1D578A9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0C273-BD38-814C-9351-CA978528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7B28-4E29-D44C-B5BA-E313403E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A7A68-3C3C-8945-9318-E0F8D9D6A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A481D-73B8-F84A-A1D7-0E1A0B91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B675-E172-6F45-918E-71DE85D7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D52F-7041-A641-B600-D2700BB9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36B7-17BF-E642-B57A-994E0C1E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4F1E-9269-9E4D-A4BE-6BDAB94D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6FA8-1ED7-BA43-A650-DE1DF08C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E73B-C419-0A46-A114-8FF59D0B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2B31-E1F4-A442-A7A6-61455D4F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96FE-8652-D344-BFAD-73D019EA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5CB4-0E06-D94E-91A3-8EFD7062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2B77-6E8B-9A4C-914B-5CBBA472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CA47-859E-A34D-AA1A-6F880B46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799E-8C47-AA4E-BFA8-75186DD0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CAA0-1130-9A46-99D5-0B91DCCA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9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A32B-5BBF-9940-8630-2E59CEBC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6DC7-B127-C947-8249-E06DAF470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D4B5-AB8F-D746-8F3B-FC7649DD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73C24-67A5-B244-9F51-43B623C0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F295C-92CD-D547-B2E6-DC6E8E35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83F8F-7FF9-724C-851F-6632F4E4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D888-45B1-7F48-909C-B553B5D2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CD38-316E-5E4B-84D2-A1036C62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77F37-845B-6947-A172-2BB5BD9B5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C4988-4AA2-CB46-8B7B-B8F238E6A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EA0F0-D752-4045-810E-5695F891A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023D1-F507-E640-A3B7-F87A9CA7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F02-642B-ED43-88DE-3271F58A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39B14-9E87-0C40-B8A9-2B96E695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7870-192C-214A-AA5E-1F186CA1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6DCEC-26B0-1B4A-8971-340CD66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824F7-4996-7447-8F15-CA8AE054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3DEA8-1903-E746-B24B-31409765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93D28-B547-A64D-9A5B-85640296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346E3-8CF6-ED40-8605-CDC9058E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0B85-0C78-234A-987B-B2F40D55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75C8-0214-AC48-9160-8594174D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5E1F-C19A-7A4E-BA83-FD78F7E7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7AFBC-7061-0A4F-B76C-EA9D18F2C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4F0E2-6528-1449-B1C6-02C3597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AA96-19D9-5A4D-B906-618D5F29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5554C-27F8-3E4E-AAEA-9D2750C6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2C66-EF93-0E46-AF7C-820ED975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A26C8-EF73-6A47-8934-1BCCD4201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2182-1077-2642-BEBC-DD3521E6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2727B-97B0-0B4E-AB6B-7868454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279F0-A4AE-DA4A-AA52-9BE30D35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F4AD7-F0E5-404E-9F48-8ED7362D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2E957-76AD-AF46-B80F-3BF9DD8A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A3F0D-6D67-9947-AB02-2C44DC334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8CD0-9345-FE4D-8090-4E91F622F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20578-04BE-3244-ADA0-079C6029EE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6189-FAAB-BB40-B27C-26BD1B0D1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2AEE-2704-7B49-A106-83854DB71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2071-D48E-674C-9971-8DCADAB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44F1-198B-B146-90BD-D2F833779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3DE3C-E608-DE49-B091-69E9DEF98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</p:spTree>
    <p:extLst>
      <p:ext uri="{BB962C8B-B14F-4D97-AF65-F5344CB8AC3E}">
        <p14:creationId xmlns:p14="http://schemas.microsoft.com/office/powerpoint/2010/main" val="24944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EFD5-BDB1-344C-A5B6-0701FE18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5147-29A7-3541-9988-797BBA2D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</a:t>
            </a:r>
            <a:r>
              <a:rPr lang="en-US" dirty="0" err="1"/>
              <a:t>IntentService</a:t>
            </a:r>
            <a:r>
              <a:rPr lang="en-US" dirty="0"/>
              <a:t> to create a simple service that sleeps for 10 seconds in </a:t>
            </a:r>
            <a:r>
              <a:rPr lang="en-US" dirty="0" err="1" smtClean="0"/>
              <a:t>onHandleIntent</a:t>
            </a:r>
            <a:r>
              <a:rPr lang="en-US" dirty="0"/>
              <a:t>() and then stops</a:t>
            </a:r>
          </a:p>
          <a:p>
            <a:r>
              <a:rPr lang="en-US" dirty="0"/>
              <a:t>Start the </a:t>
            </a:r>
            <a:r>
              <a:rPr lang="en-US" dirty="0" err="1"/>
              <a:t>IntentService</a:t>
            </a:r>
            <a:r>
              <a:rPr lang="en-US" dirty="0"/>
              <a:t> from </a:t>
            </a:r>
            <a:r>
              <a:rPr lang="en-US" dirty="0" err="1"/>
              <a:t>mainActivity</a:t>
            </a:r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startForeground</a:t>
            </a:r>
            <a:r>
              <a:rPr lang="en-US" dirty="0"/>
              <a:t> from </a:t>
            </a:r>
            <a:r>
              <a:rPr lang="en-US" dirty="0" err="1"/>
              <a:t>IntentService’s</a:t>
            </a:r>
            <a:r>
              <a:rPr lang="en-US" dirty="0"/>
              <a:t> </a:t>
            </a:r>
            <a:r>
              <a:rPr lang="en-US" dirty="0" err="1" smtClean="0"/>
              <a:t>onHandleIntent</a:t>
            </a:r>
            <a:r>
              <a:rPr lang="en-US" dirty="0"/>
              <a:t>()</a:t>
            </a:r>
          </a:p>
          <a:p>
            <a:r>
              <a:rPr lang="en-US" dirty="0"/>
              <a:t>Display a notification</a:t>
            </a:r>
          </a:p>
        </p:txBody>
      </p:sp>
    </p:spTree>
    <p:extLst>
      <p:ext uri="{BB962C8B-B14F-4D97-AF65-F5344CB8AC3E}">
        <p14:creationId xmlns:p14="http://schemas.microsoft.com/office/powerpoint/2010/main" val="356068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4718-DBE1-614D-A232-1BE3C6AD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app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412F-4197-4241-86C6-C85F5D846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Assignment 2 will involve creating an audio player using Android best practices</a:t>
            </a:r>
          </a:p>
          <a:p>
            <a:r>
              <a:rPr lang="en-US" dirty="0"/>
              <a:t>Audio will run in foreground service, displaying notification with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92EF-9CC9-294B-9507-ED753383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161D-A737-6B4D-86B9-84B8207F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4889"/>
            <a:ext cx="12192000" cy="4351338"/>
          </a:xfrm>
        </p:spPr>
        <p:txBody>
          <a:bodyPr/>
          <a:lstStyle/>
          <a:p>
            <a:r>
              <a:rPr lang="en-US" dirty="0"/>
              <a:t>A multimedia application that plays audio or video usually has two parts:</a:t>
            </a:r>
          </a:p>
          <a:p>
            <a:r>
              <a:rPr lang="en-US" dirty="0"/>
              <a:t>1) a player that takes digital media in and renders it as video/audio</a:t>
            </a:r>
          </a:p>
          <a:p>
            <a:r>
              <a:rPr lang="en-US" dirty="0"/>
              <a:t>2) A UI with transport controls to run the player and optionally display its state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4B2E0-E0B1-474D-A55A-25B0FD98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88" y="3662875"/>
            <a:ext cx="6110354" cy="24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6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FBEA-FA01-1548-A1CB-AEB115F7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B5F5-ACC6-0040-BA36-D3F4D9F3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 provides basic functionality for a bare-bones player, supporting the most common audio/video formats and data sources</a:t>
            </a:r>
          </a:p>
          <a:p>
            <a:r>
              <a:rPr lang="en-US" dirty="0" err="1"/>
              <a:t>ExoPlayer</a:t>
            </a:r>
            <a:r>
              <a:rPr lang="en-US" dirty="0"/>
              <a:t> is an open source library exposing lower-level Android audio APIs. </a:t>
            </a:r>
          </a:p>
          <a:p>
            <a:r>
              <a:rPr lang="en-US" dirty="0" err="1"/>
              <a:t>ExoPlayer</a:t>
            </a:r>
            <a:r>
              <a:rPr lang="en-US" dirty="0"/>
              <a:t> supports high performance features like DASH and HLS streaming which are not available in </a:t>
            </a:r>
            <a:r>
              <a:rPr lang="en-US" dirty="0" err="1"/>
              <a:t>MediaPlayer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41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DAC-DD23-344A-B52B-AF9A257C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session and media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8910-D0E7-7E45-9991-F27973B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7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APIs used to build UI/player are arbitrary, but the interaction between these two components is the same for all media apps</a:t>
            </a:r>
          </a:p>
          <a:p>
            <a:r>
              <a:rPr lang="en-US" dirty="0"/>
              <a:t>Android framework defines two classes: media session and media controller, imposing well-defined structure for building media app</a:t>
            </a:r>
          </a:p>
          <a:p>
            <a:r>
              <a:rPr lang="en-US" dirty="0"/>
              <a:t>Media session and media controller communicate through callbacks corresponding to standard player actions (play, pause, stop, etc.) as well as custom actions you can define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267F1-F5B0-3F43-A896-A4EA68A6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35" y="4757856"/>
            <a:ext cx="8024266" cy="17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9EDF-A11A-4249-B1DA-4760625A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088A-326A-C245-814C-681D225A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89" y="1825625"/>
            <a:ext cx="11756571" cy="4351338"/>
          </a:xfrm>
        </p:spPr>
        <p:txBody>
          <a:bodyPr/>
          <a:lstStyle/>
          <a:p>
            <a:r>
              <a:rPr lang="en-US" dirty="0"/>
              <a:t>Media session is responsible for all communication with the player</a:t>
            </a:r>
          </a:p>
          <a:p>
            <a:r>
              <a:rPr lang="en-US" dirty="0"/>
              <a:t>Hides player’s API from rest of app</a:t>
            </a:r>
          </a:p>
          <a:p>
            <a:r>
              <a:rPr lang="en-US" dirty="0"/>
              <a:t>Player is only called from media session that controls it</a:t>
            </a:r>
          </a:p>
          <a:p>
            <a:r>
              <a:rPr lang="en-US" dirty="0"/>
              <a:t>Maintains representation of player’s state (play/pause, what is playing, etc.)</a:t>
            </a:r>
          </a:p>
          <a:p>
            <a:r>
              <a:rPr lang="en-US" dirty="0"/>
              <a:t>Media session can receive callbacks from one or more media controllers</a:t>
            </a:r>
          </a:p>
          <a:p>
            <a:pPr lvl="1"/>
            <a:r>
              <a:rPr lang="en-US" dirty="0"/>
              <a:t>This makes it possible to control player from app UI as well as companion devices (wear)</a:t>
            </a:r>
          </a:p>
          <a:p>
            <a:r>
              <a:rPr lang="en-US" dirty="0"/>
              <a:t>Response to a </a:t>
            </a:r>
            <a:r>
              <a:rPr lang="en-US" dirty="0" err="1"/>
              <a:t>MediaSession</a:t>
            </a:r>
            <a:r>
              <a:rPr lang="en-US" dirty="0"/>
              <a:t> callback should be same regardless of the device that initiates it</a:t>
            </a:r>
          </a:p>
        </p:txBody>
      </p:sp>
    </p:spTree>
    <p:extLst>
      <p:ext uri="{BB962C8B-B14F-4D97-AF65-F5344CB8AC3E}">
        <p14:creationId xmlns:p14="http://schemas.microsoft.com/office/powerpoint/2010/main" val="307552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CB0-2516-B74C-9329-8341A47F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530E-F0C9-EF4D-B0A7-C567D8AF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77" y="1825625"/>
            <a:ext cx="11257109" cy="4351338"/>
          </a:xfrm>
        </p:spPr>
        <p:txBody>
          <a:bodyPr/>
          <a:lstStyle/>
          <a:p>
            <a:r>
              <a:rPr lang="en-US" dirty="0"/>
              <a:t>Media controller isolates your UI</a:t>
            </a:r>
          </a:p>
          <a:p>
            <a:r>
              <a:rPr lang="en-US" dirty="0"/>
              <a:t>UI code only communicates with controller, not player itself</a:t>
            </a:r>
          </a:p>
          <a:p>
            <a:r>
              <a:rPr lang="en-US" dirty="0"/>
              <a:t>Controller translates control actions into callbacks to the media session</a:t>
            </a:r>
          </a:p>
          <a:p>
            <a:r>
              <a:rPr lang="en-US" dirty="0"/>
              <a:t>Controller receives callbacks from media session whenever state changes</a:t>
            </a:r>
          </a:p>
          <a:p>
            <a:pPr lvl="1"/>
            <a:r>
              <a:rPr lang="en-US" dirty="0"/>
              <a:t>This provides mechanism to automatically update the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6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68E9-D2BC-3046-A2D3-CFF9852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apps vs audio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9FD9-796D-FB47-B924-192E1BB0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61" y="1825625"/>
            <a:ext cx="7226459" cy="4770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Fundamental difference – can do other things while audio app is playing</a:t>
            </a:r>
          </a:p>
          <a:p>
            <a:r>
              <a:rPr lang="en-US" dirty="0"/>
              <a:t>Video app: </a:t>
            </a:r>
          </a:p>
          <a:p>
            <a:pPr lvl="1"/>
            <a:r>
              <a:rPr lang="en-US" dirty="0"/>
              <a:t>Needs a window for viewing content. </a:t>
            </a:r>
          </a:p>
          <a:p>
            <a:pPr lvl="1"/>
            <a:r>
              <a:rPr lang="en-US" dirty="0"/>
              <a:t>Usually implemented as a single activity</a:t>
            </a:r>
          </a:p>
          <a:p>
            <a:pPr lvl="1"/>
            <a:r>
              <a:rPr lang="en-US" dirty="0"/>
              <a:t>Video screen is part of this activity</a:t>
            </a:r>
          </a:p>
          <a:p>
            <a:r>
              <a:rPr lang="en-US" dirty="0"/>
              <a:t>Audio app:</a:t>
            </a:r>
          </a:p>
          <a:p>
            <a:pPr lvl="1"/>
            <a:r>
              <a:rPr lang="en-US" dirty="0"/>
              <a:t>Does not always need UI to be visible</a:t>
            </a:r>
          </a:p>
          <a:p>
            <a:pPr lvl="1"/>
            <a:r>
              <a:rPr lang="en-US" dirty="0"/>
              <a:t>Can run as background task</a:t>
            </a:r>
          </a:p>
          <a:p>
            <a:pPr lvl="1"/>
            <a:r>
              <a:rPr lang="en-US" dirty="0"/>
              <a:t>Implement this behavior using two components:</a:t>
            </a:r>
          </a:p>
          <a:p>
            <a:pPr lvl="2"/>
            <a:r>
              <a:rPr lang="en-US" dirty="0"/>
              <a:t>1) activity for the UI</a:t>
            </a:r>
          </a:p>
          <a:p>
            <a:pPr lvl="2"/>
            <a:r>
              <a:rPr lang="en-US" dirty="0"/>
              <a:t>2) service for the player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C2BF1-E753-6E48-8821-3707B405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964" y="1690688"/>
            <a:ext cx="4504853" cy="1972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48955-A1DB-4046-9BFF-1718C34D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330" y="4645799"/>
            <a:ext cx="4437630" cy="1950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9D0DD-4DDE-E946-9394-BA7C793AAE82}"/>
              </a:ext>
            </a:extLst>
          </p:cNvPr>
          <p:cNvSpPr txBox="1"/>
          <p:nvPr/>
        </p:nvSpPr>
        <p:spPr>
          <a:xfrm>
            <a:off x="8821901" y="1441377"/>
            <a:ext cx="19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4C0EB-3263-E84E-9B94-9F4630EA39BD}"/>
              </a:ext>
            </a:extLst>
          </p:cNvPr>
          <p:cNvSpPr txBox="1"/>
          <p:nvPr/>
        </p:nvSpPr>
        <p:spPr>
          <a:xfrm>
            <a:off x="8769314" y="4203166"/>
            <a:ext cx="1921009" cy="36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app</a:t>
            </a:r>
          </a:p>
        </p:txBody>
      </p:sp>
    </p:spTree>
    <p:extLst>
      <p:ext uri="{BB962C8B-B14F-4D97-AF65-F5344CB8AC3E}">
        <p14:creationId xmlns:p14="http://schemas.microsoft.com/office/powerpoint/2010/main" val="132609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447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CS230 Developing Mobile Apps</vt:lpstr>
      <vt:lpstr>Lab 5 </vt:lpstr>
      <vt:lpstr>Media app architecture overview</vt:lpstr>
      <vt:lpstr>Player and UI</vt:lpstr>
      <vt:lpstr>Building your player</vt:lpstr>
      <vt:lpstr>Media session and media controller</vt:lpstr>
      <vt:lpstr>Media session</vt:lpstr>
      <vt:lpstr>Media Controller</vt:lpstr>
      <vt:lpstr>Video apps vs audio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Microsoft Office User</dc:creator>
  <cp:lastModifiedBy>Russell Butler</cp:lastModifiedBy>
  <cp:revision>8</cp:revision>
  <dcterms:created xsi:type="dcterms:W3CDTF">2019-10-09T13:44:37Z</dcterms:created>
  <dcterms:modified xsi:type="dcterms:W3CDTF">2019-10-11T00:14:47Z</dcterms:modified>
</cp:coreProperties>
</file>