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18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77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31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25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34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8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50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66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3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3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D8FDD-9D6F-4738-826C-96742ECE7301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DAFA-4A69-425B-8F12-0AA8E4719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18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medium.com/androiddevelopers/the-android-lifecycle-cheat-sheet-part-i-single-activities-e49fd3d202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Lifecycle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51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Lifecycle cheat 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https://medium.com/androiddevelopers/the-android-lifecycle-cheat-sheet-part-i-single-activities-e49fd3d202ab</a:t>
            </a:r>
            <a:endParaRPr lang="en-CA" dirty="0"/>
          </a:p>
        </p:txBody>
      </p:sp>
      <p:pic>
        <p:nvPicPr>
          <p:cNvPr id="1026" name="Picture 2" descr="Image result for finish him mortal komb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03" y="3048000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7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Lifecycle</vt:lpstr>
      <vt:lpstr>Android Lifecycle cheat sheet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</dc:title>
  <dc:creator>Russell Butler</dc:creator>
  <cp:lastModifiedBy>Russell Butler</cp:lastModifiedBy>
  <cp:revision>2</cp:revision>
  <dcterms:created xsi:type="dcterms:W3CDTF">2019-07-25T17:44:05Z</dcterms:created>
  <dcterms:modified xsi:type="dcterms:W3CDTF">2019-07-25T17:45:57Z</dcterms:modified>
</cp:coreProperties>
</file>