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3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10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30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1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6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66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2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4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4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81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25B-3CC1-4AD8-A980-D5D21F363015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7EA2-C3FA-4456-A8E3-6410F38EF3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4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ro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ro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training/data-storage/ro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training/data-storage/ro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android-room-with-a-view-kotlin/#0" TargetMode="External"/><Relationship Id="rId2" Type="http://schemas.openxmlformats.org/officeDocument/2006/relationships/hyperlink" Target="https://codelabs.developers.google.com/codelabs/android-persistence/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room/defining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Room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85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Save data in a local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Save data in a local data base using Room – Room provides an abstraction layer over SQLite to allow fluent database access while harnessing the full power of SQLite</a:t>
            </a:r>
          </a:p>
          <a:p>
            <a:r>
              <a:rPr lang="en-CA" dirty="0" smtClean="0"/>
              <a:t>Apps handling non-trivial amounts of structured data can benefit greatly from persisting that data locally</a:t>
            </a:r>
          </a:p>
          <a:p>
            <a:r>
              <a:rPr lang="en-CA" dirty="0" smtClean="0"/>
              <a:t>Most common case is caching relevant data so when the device cannot access the network the user can still browse content while offline. Any user-initiated content changes are then synced to the server when device comes back online</a:t>
            </a:r>
          </a:p>
          <a:p>
            <a:r>
              <a:rPr lang="en-CA" dirty="0" smtClean="0"/>
              <a:t>Room takes care of all these syncing issues, highly recommended to use Room over accessing SQLite directly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8509"/>
            <a:ext cx="951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https://developer.android.com/training/data-storage/room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23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Room has 3 major components</a:t>
            </a:r>
          </a:p>
          <a:p>
            <a:pPr lvl="1"/>
            <a:r>
              <a:rPr lang="en-CA" b="1" dirty="0" smtClean="0"/>
              <a:t>Database</a:t>
            </a:r>
            <a:r>
              <a:rPr lang="en-CA" dirty="0" smtClean="0"/>
              <a:t> – contains database holder and serves as main access point for underlying connection to app’s persisted, relational data</a:t>
            </a:r>
          </a:p>
          <a:p>
            <a:pPr lvl="2"/>
            <a:r>
              <a:rPr lang="en-CA" dirty="0" smtClean="0"/>
              <a:t>Any class annotated with @Database should satisfy following:</a:t>
            </a:r>
          </a:p>
          <a:p>
            <a:pPr lvl="3"/>
            <a:r>
              <a:rPr lang="en-CA" dirty="0" smtClean="0"/>
              <a:t>Be an abstract class extending </a:t>
            </a:r>
            <a:r>
              <a:rPr lang="en-CA" dirty="0" err="1" smtClean="0"/>
              <a:t>RoomDatabase</a:t>
            </a:r>
            <a:endParaRPr lang="en-CA" dirty="0" smtClean="0"/>
          </a:p>
          <a:p>
            <a:pPr lvl="3"/>
            <a:r>
              <a:rPr lang="en-CA" dirty="0" smtClean="0"/>
              <a:t>Include the list of entities associated with database within the annotation</a:t>
            </a:r>
          </a:p>
          <a:p>
            <a:pPr lvl="3"/>
            <a:r>
              <a:rPr lang="en-CA" dirty="0" smtClean="0"/>
              <a:t>Contain an abstract method with 0 arguments that returns class annotated with @Dao</a:t>
            </a:r>
          </a:p>
          <a:p>
            <a:pPr lvl="2"/>
            <a:r>
              <a:rPr lang="en-CA" dirty="0" smtClean="0"/>
              <a:t>Can acquire instance of Database at runtime by calling </a:t>
            </a:r>
            <a:r>
              <a:rPr lang="en-CA" dirty="0" err="1" smtClean="0"/>
              <a:t>Room.databaseBuilder</a:t>
            </a:r>
            <a:r>
              <a:rPr lang="en-CA" dirty="0" smtClean="0"/>
              <a:t>() or </a:t>
            </a:r>
            <a:r>
              <a:rPr lang="en-CA" dirty="0" err="1" smtClean="0"/>
              <a:t>Room.inMemoryDatabaseBuilder</a:t>
            </a:r>
            <a:r>
              <a:rPr lang="en-CA" dirty="0" smtClean="0"/>
              <a:t>()</a:t>
            </a:r>
          </a:p>
          <a:p>
            <a:pPr lvl="1"/>
            <a:r>
              <a:rPr lang="en-CA" b="1" dirty="0" smtClean="0"/>
              <a:t>Entity</a:t>
            </a:r>
            <a:r>
              <a:rPr lang="en-CA" dirty="0" smtClean="0"/>
              <a:t> – represents a table within the database</a:t>
            </a:r>
          </a:p>
          <a:p>
            <a:pPr lvl="1"/>
            <a:r>
              <a:rPr lang="en-CA" b="1" dirty="0" smtClean="0"/>
              <a:t>DAO</a:t>
            </a:r>
            <a:r>
              <a:rPr lang="en-CA" dirty="0" smtClean="0"/>
              <a:t> – contains methods for accessing the database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8509"/>
            <a:ext cx="951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https://developer.android.com/training/data-storage/room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7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Room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6745" cy="4351338"/>
          </a:xfrm>
        </p:spPr>
        <p:txBody>
          <a:bodyPr>
            <a:normAutofit fontScale="92500"/>
          </a:bodyPr>
          <a:lstStyle/>
          <a:p>
            <a:r>
              <a:rPr lang="en-CA" dirty="0"/>
              <a:t>A DAO is a data access object associated with the database. Room database is used to get DAOs. </a:t>
            </a:r>
          </a:p>
          <a:p>
            <a:r>
              <a:rPr lang="en-CA" dirty="0" smtClean="0"/>
              <a:t>App then uses each DAO to get entities from the database and save changes to those entities back to the database</a:t>
            </a:r>
          </a:p>
          <a:p>
            <a:r>
              <a:rPr lang="en-CA" dirty="0" smtClean="0"/>
              <a:t>App uses entities to get and set values corresponding to table columns within the database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8509"/>
            <a:ext cx="951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https://developer.android.com/training/data-storage/room</a:t>
            </a:r>
            <a:endParaRPr lang="en-CA" dirty="0"/>
          </a:p>
        </p:txBody>
      </p:sp>
      <p:pic>
        <p:nvPicPr>
          <p:cNvPr id="1026" name="Picture 2" descr="https://developer.android.com/images/training/data-storage/room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2445"/>
            <a:ext cx="5715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1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database configuration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8509"/>
            <a:ext cx="951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https://developer.android.com/training/data-storage/room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88607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68" y="1690688"/>
            <a:ext cx="49911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22" y="4071071"/>
            <a:ext cx="432435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712" y="5397861"/>
            <a:ext cx="4600575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330036"/>
            <a:ext cx="308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user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580909" y="1330036"/>
            <a:ext cx="35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UserDao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716428"/>
            <a:ext cx="405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App database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724275" y="5083947"/>
            <a:ext cx="41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Get an instance of created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codelabs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https://codelabs.developers.google.com/codelabs/android-persistence/#</a:t>
            </a:r>
            <a:r>
              <a:rPr lang="en-CA" dirty="0" smtClean="0">
                <a:hlinkClick r:id="rId2"/>
              </a:rPr>
              <a:t>0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https://codelabs.developers.google.com/codelabs/android-room-with-a-view-kotlin/#</a:t>
            </a:r>
            <a:r>
              <a:rPr lang="en-CA" dirty="0" smtClean="0">
                <a:hlinkClick r:id="rId3"/>
              </a:rPr>
              <a:t>0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44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Define data using entities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Define relationships between objects</a:t>
            </a:r>
          </a:p>
          <a:p>
            <a:r>
              <a:rPr lang="en-CA" dirty="0" smtClean="0"/>
              <a:t>Create views into a database</a:t>
            </a:r>
          </a:p>
          <a:p>
            <a:r>
              <a:rPr lang="en-CA" dirty="0" smtClean="0"/>
              <a:t>Access data using DAOs</a:t>
            </a:r>
          </a:p>
          <a:p>
            <a:r>
              <a:rPr lang="en-CA" dirty="0" smtClean="0"/>
              <a:t>Migrate database</a:t>
            </a:r>
          </a:p>
          <a:p>
            <a:r>
              <a:rPr lang="en-CA" dirty="0" smtClean="0"/>
              <a:t>Test database</a:t>
            </a:r>
          </a:p>
          <a:p>
            <a:r>
              <a:rPr lang="en-CA" dirty="0" smtClean="0"/>
              <a:t>Reference complex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https://developer.android.com/training/data-storage/room/defining-data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137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Room</vt:lpstr>
      <vt:lpstr>PowerPoint Presentation</vt:lpstr>
      <vt:lpstr>Save data in a local database</vt:lpstr>
      <vt:lpstr>Room</vt:lpstr>
      <vt:lpstr>Room architecture</vt:lpstr>
      <vt:lpstr>Example database configuration</vt:lpstr>
      <vt:lpstr>codelabs</vt:lpstr>
      <vt:lpstr>Define data using entities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</dc:title>
  <dc:creator>Russell Butler</dc:creator>
  <cp:lastModifiedBy>Russell Butler</cp:lastModifiedBy>
  <cp:revision>1</cp:revision>
  <dcterms:created xsi:type="dcterms:W3CDTF">2019-07-31T14:13:43Z</dcterms:created>
  <dcterms:modified xsi:type="dcterms:W3CDTF">2019-07-31T14:14:11Z</dcterms:modified>
</cp:coreProperties>
</file>