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79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5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03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7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5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8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36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24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1343-B6F6-4542-8197-2DC641F752B2}" type="datetimeFigureOut">
              <a:rPr lang="en-CA" smtClean="0"/>
              <a:t>2019-09-08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6107-64C6-49C1-AE4B-4E60BAD4E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6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ideas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48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Support library action bar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825624"/>
            <a:ext cx="3214254" cy="4769140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Action bar </a:t>
            </a:r>
            <a:r>
              <a:rPr lang="en-CA" dirty="0" smtClean="0"/>
              <a:t>is a primary toolbar within the activity that may display activity title, navigation, and other interactive items</a:t>
            </a:r>
          </a:p>
          <a:p>
            <a:r>
              <a:rPr lang="en-CA" b="1" dirty="0" smtClean="0"/>
              <a:t>Android support library </a:t>
            </a:r>
            <a:r>
              <a:rPr lang="en-CA" dirty="0" smtClean="0"/>
              <a:t>is a set of code libraries that provide backward-compatible versions of Android framework APIs as well as features that are only available through the library APIs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690688"/>
            <a:ext cx="8543925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6254" y="889577"/>
            <a:ext cx="2396836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 bars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913418" y="1343891"/>
            <a:ext cx="1302327" cy="195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48255" y="1263650"/>
            <a:ext cx="221672" cy="20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39200" y="1343891"/>
            <a:ext cx="1870364" cy="195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apps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1" y="2423614"/>
            <a:ext cx="4772025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8" y="552882"/>
            <a:ext cx="466725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089" y="2526721"/>
            <a:ext cx="3028950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912" y="3742969"/>
            <a:ext cx="3571875" cy="251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557" y="195049"/>
            <a:ext cx="4181475" cy="2495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0350" y="4659097"/>
            <a:ext cx="3743325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2295" y="2716761"/>
            <a:ext cx="2581275" cy="2457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04887" y="3864985"/>
            <a:ext cx="2476500" cy="2619375"/>
          </a:xfrm>
          <a:prstGeom prst="rect">
            <a:avLst/>
          </a:prstGeom>
        </p:spPr>
      </p:pic>
      <p:pic>
        <p:nvPicPr>
          <p:cNvPr id="1026" name="Picture 2" descr="Image result for maslow's hierarchy of need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21" y="5495618"/>
            <a:ext cx="2322368" cy="12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0494" y="1097973"/>
            <a:ext cx="2752725" cy="254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230" y="315624"/>
            <a:ext cx="4381500" cy="2533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4353" y="961962"/>
            <a:ext cx="3514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app through examples: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location tracker app</a:t>
            </a:r>
          </a:p>
          <a:p>
            <a:r>
              <a:rPr lang="en-CA" dirty="0" smtClean="0"/>
              <a:t>The system scanning app</a:t>
            </a:r>
          </a:p>
          <a:p>
            <a:r>
              <a:rPr lang="en-CA" dirty="0" smtClean="0"/>
              <a:t>The multimedia streaming app</a:t>
            </a:r>
          </a:p>
          <a:p>
            <a:r>
              <a:rPr lang="en-CA" dirty="0" smtClean="0"/>
              <a:t>The messenger/communication app</a:t>
            </a:r>
          </a:p>
          <a:p>
            <a:r>
              <a:rPr lang="en-CA" dirty="0" smtClean="0"/>
              <a:t>The game app</a:t>
            </a:r>
          </a:p>
          <a:p>
            <a:pPr lvl="1"/>
            <a:r>
              <a:rPr lang="en-CA" dirty="0" smtClean="0"/>
              <a:t>Unity, graphics2D, </a:t>
            </a:r>
            <a:r>
              <a:rPr lang="en-CA" dirty="0" err="1" smtClean="0"/>
              <a:t>openGL</a:t>
            </a:r>
            <a:endParaRPr lang="en-CA" dirty="0" smtClean="0"/>
          </a:p>
          <a:p>
            <a:r>
              <a:rPr lang="en-CA" dirty="0" smtClean="0"/>
              <a:t>The social media/sharing app</a:t>
            </a:r>
          </a:p>
          <a:p>
            <a:r>
              <a:rPr lang="en-CA" dirty="0" smtClean="0"/>
              <a:t>The selfie editing app</a:t>
            </a:r>
          </a:p>
          <a:p>
            <a:endParaRPr lang="en-CA" dirty="0"/>
          </a:p>
          <a:p>
            <a:r>
              <a:rPr lang="en-CA" dirty="0" smtClean="0"/>
              <a:t>What do all these apps have in common? UI, </a:t>
            </a:r>
          </a:p>
        </p:txBody>
      </p:sp>
    </p:spTree>
    <p:extLst>
      <p:ext uri="{BB962C8B-B14F-4D97-AF65-F5344CB8AC3E}">
        <p14:creationId xmlns:p14="http://schemas.microsoft.com/office/powerpoint/2010/main" val="25582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engineer popular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Reverse engineer popular apps, and replicate their basic functionality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2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CA" dirty="0"/>
              <a:t>An imaginary real estate agent / realtor app. Give them a test web service with a few endpoints:</a:t>
            </a:r>
          </a:p>
          <a:p>
            <a:pPr fontAlgn="base"/>
            <a:r>
              <a:rPr lang="en-CA" dirty="0"/>
              <a:t>List of properties</a:t>
            </a:r>
          </a:p>
          <a:p>
            <a:pPr fontAlgn="base"/>
            <a:r>
              <a:rPr lang="en-CA" dirty="0"/>
              <a:t>Property details</a:t>
            </a:r>
          </a:p>
          <a:p>
            <a:pPr fontAlgn="base"/>
            <a:r>
              <a:rPr lang="en-CA" dirty="0"/>
              <a:t>Maybe tokenized user login (bonus points)</a:t>
            </a:r>
          </a:p>
          <a:p>
            <a:pPr fontAlgn="base"/>
            <a:r>
              <a:rPr lang="en-CA" dirty="0"/>
              <a:t>Maybe add favourites (bonus points)</a:t>
            </a:r>
          </a:p>
          <a:p>
            <a:pPr fontAlgn="base"/>
            <a:r>
              <a:rPr lang="en-CA" dirty="0"/>
              <a:t>Making this work would cover a good amount of basic Android development: fragments, layouts, lists, </a:t>
            </a:r>
            <a:r>
              <a:rPr lang="en-CA" dirty="0" err="1"/>
              <a:t>async</a:t>
            </a:r>
            <a:r>
              <a:rPr lang="en-CA" dirty="0"/>
              <a:t> image loading, infinite scroll, adapters, web service interaction, navigation, Google Maps display 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9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majority of android development is making an </a:t>
            </a:r>
            <a:r>
              <a:rPr lang="en-CA" dirty="0" err="1"/>
              <a:t>api</a:t>
            </a:r>
            <a:r>
              <a:rPr lang="en-CA" dirty="0"/>
              <a:t> call and displaying a list of data from that. You'll probably want to cover that. And something to include custom views/</a:t>
            </a:r>
            <a:r>
              <a:rPr lang="en-CA" dirty="0" err="1"/>
              <a:t>viewgroups</a:t>
            </a:r>
            <a:r>
              <a:rPr lang="en-CA" dirty="0"/>
              <a:t> and what role those play</a:t>
            </a:r>
          </a:p>
        </p:txBody>
      </p:sp>
    </p:spTree>
    <p:extLst>
      <p:ext uri="{BB962C8B-B14F-4D97-AF65-F5344CB8AC3E}">
        <p14:creationId xmlns:p14="http://schemas.microsoft.com/office/powerpoint/2010/main" val="19755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A note taking app. This is what I build for new frameworks that I </a:t>
            </a:r>
            <a:r>
              <a:rPr lang="en-CA" dirty="0" err="1"/>
              <a:t>wanna</a:t>
            </a:r>
            <a:r>
              <a:rPr lang="en-CA" dirty="0"/>
              <a:t> learn. It covers a lot thing like:</a:t>
            </a:r>
          </a:p>
          <a:p>
            <a:pPr fontAlgn="base"/>
            <a:r>
              <a:rPr lang="en-CA" dirty="0"/>
              <a:t>Persistent data storage</a:t>
            </a:r>
          </a:p>
          <a:p>
            <a:pPr fontAlgn="base"/>
            <a:r>
              <a:rPr lang="en-CA" dirty="0"/>
              <a:t>Making adapters and using them in recycler view</a:t>
            </a:r>
          </a:p>
          <a:p>
            <a:pPr fontAlgn="base"/>
            <a:r>
              <a:rPr lang="en-CA" dirty="0"/>
              <a:t>Dealing with observables and updating when their value </a:t>
            </a:r>
            <a:r>
              <a:rPr lang="en-CA" dirty="0" err="1"/>
              <a:t>chnages</a:t>
            </a:r>
            <a:endParaRPr lang="en-CA" dirty="0"/>
          </a:p>
          <a:p>
            <a:pPr fontAlgn="base"/>
            <a:r>
              <a:rPr lang="en-CA" dirty="0"/>
              <a:t>Android Navigation</a:t>
            </a:r>
          </a:p>
          <a:p>
            <a:pPr fontAlgn="base"/>
            <a:r>
              <a:rPr lang="en-CA" dirty="0"/>
              <a:t>There are many features that you can add to it to make it more complex like remote syncing, password protection, labels for notes, etc. From my experience, it is a great place to start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0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ideas</vt:lpstr>
      <vt:lpstr>Support library action bar</vt:lpstr>
      <vt:lpstr>Mobile apps</vt:lpstr>
      <vt:lpstr>Learning app through examples:</vt:lpstr>
      <vt:lpstr>Reverse engineer popular apps</vt:lpstr>
      <vt:lpstr>PowerPoint Presentation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</dc:title>
  <dc:creator>Russell Butler</dc:creator>
  <cp:lastModifiedBy>Russell Butler</cp:lastModifiedBy>
  <cp:revision>1</cp:revision>
  <dcterms:created xsi:type="dcterms:W3CDTF">2019-09-08T21:33:33Z</dcterms:created>
  <dcterms:modified xsi:type="dcterms:W3CDTF">2019-09-08T21:33:39Z</dcterms:modified>
</cp:coreProperties>
</file>