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00E3-E0A2-4043-BAB6-76EE48AA10C0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969B8-D488-4844-BB1E-7DAB624EEC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6507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00E3-E0A2-4043-BAB6-76EE48AA10C0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969B8-D488-4844-BB1E-7DAB624EEC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9485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00E3-E0A2-4043-BAB6-76EE48AA10C0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969B8-D488-4844-BB1E-7DAB624EEC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8205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00E3-E0A2-4043-BAB6-76EE48AA10C0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969B8-D488-4844-BB1E-7DAB624EEC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9528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00E3-E0A2-4043-BAB6-76EE48AA10C0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969B8-D488-4844-BB1E-7DAB624EEC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266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00E3-E0A2-4043-BAB6-76EE48AA10C0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969B8-D488-4844-BB1E-7DAB624EEC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9304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00E3-E0A2-4043-BAB6-76EE48AA10C0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969B8-D488-4844-BB1E-7DAB624EEC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3850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00E3-E0A2-4043-BAB6-76EE48AA10C0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969B8-D488-4844-BB1E-7DAB624EEC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514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00E3-E0A2-4043-BAB6-76EE48AA10C0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969B8-D488-4844-BB1E-7DAB624EEC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8527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00E3-E0A2-4043-BAB6-76EE48AA10C0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969B8-D488-4844-BB1E-7DAB624EEC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232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00E3-E0A2-4043-BAB6-76EE48AA10C0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969B8-D488-4844-BB1E-7DAB624EEC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7523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700E3-E0A2-4043-BAB6-76EE48AA10C0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969B8-D488-4844-BB1E-7DAB624EEC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4866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leveroad.com/blog/how-to-make-a-messenger-app-development-process-insight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ppsrox.com/android/tutorials/instacha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tutsplus.com/tutorials/how-to-create-an-android-chat-app-using-firebase--cms-2739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 smtClean="0"/>
              <a:t>Gaitergram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353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Specs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Facebook login</a:t>
            </a:r>
          </a:p>
          <a:p>
            <a:r>
              <a:rPr lang="en-CA" dirty="0" smtClean="0"/>
              <a:t>Direct messaging</a:t>
            </a:r>
          </a:p>
          <a:p>
            <a:r>
              <a:rPr lang="en-CA" dirty="0" smtClean="0"/>
              <a:t>Media posting </a:t>
            </a:r>
          </a:p>
          <a:p>
            <a:r>
              <a:rPr lang="en-CA" dirty="0" smtClean="0"/>
              <a:t>Camera access</a:t>
            </a:r>
          </a:p>
          <a:p>
            <a:r>
              <a:rPr lang="en-CA" dirty="0" smtClean="0"/>
              <a:t>Filters/image editor</a:t>
            </a:r>
          </a:p>
          <a:p>
            <a:r>
              <a:rPr lang="en-CA" dirty="0" smtClean="0"/>
              <a:t>Likes</a:t>
            </a:r>
          </a:p>
          <a:p>
            <a:r>
              <a:rPr lang="en-CA" dirty="0" smtClean="0"/>
              <a:t>Send gestures (hand-made)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55359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recap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CA" dirty="0" smtClean="0">
                <a:hlinkClick r:id="rId2"/>
              </a:rPr>
              <a:t>https://www.cleveroad.com/blog/how-to-make-a-messenger-app-development-process-insights</a:t>
            </a:r>
            <a:endParaRPr lang="en-CA" dirty="0" smtClean="0"/>
          </a:p>
          <a:p>
            <a:r>
              <a:rPr lang="en-CA" dirty="0"/>
              <a:t>Step 1. Research the market.</a:t>
            </a:r>
          </a:p>
          <a:p>
            <a:r>
              <a:rPr lang="en-CA" dirty="0"/>
              <a:t>Step 2. Define the competitors of your instant messaging app.</a:t>
            </a:r>
          </a:p>
          <a:p>
            <a:r>
              <a:rPr lang="en-CA" dirty="0"/>
              <a:t>Step 3. Select relevant features to make a chat app.</a:t>
            </a:r>
          </a:p>
          <a:p>
            <a:r>
              <a:rPr lang="en-CA" dirty="0"/>
              <a:t>Step 4. Pick the first platform(s) to create a chat app for.</a:t>
            </a:r>
          </a:p>
          <a:p>
            <a:r>
              <a:rPr lang="en-CA" dirty="0"/>
              <a:t>Step 5. Think through the monetization strategy for your instant messaging app.</a:t>
            </a:r>
          </a:p>
          <a:p>
            <a:r>
              <a:rPr lang="en-CA" dirty="0"/>
              <a:t>Step 6. Write your thoughts down.</a:t>
            </a:r>
          </a:p>
          <a:p>
            <a:r>
              <a:rPr lang="en-CA" dirty="0"/>
              <a:t>Step 7. Decide on features for the app's MVP.</a:t>
            </a:r>
          </a:p>
          <a:p>
            <a:r>
              <a:rPr lang="en-CA" dirty="0"/>
              <a:t>Step 8. Find and hire a reliable developer or software development company.</a:t>
            </a:r>
          </a:p>
          <a:p>
            <a:r>
              <a:rPr lang="en-CA" dirty="0"/>
              <a:t>Step 9. Share your vision with them.</a:t>
            </a:r>
          </a:p>
          <a:p>
            <a:r>
              <a:rPr lang="en-CA" dirty="0"/>
              <a:t>Step 10. Work on your messaging app together to achieve better results.</a:t>
            </a:r>
          </a:p>
          <a:p>
            <a:r>
              <a:rPr lang="en-CA" dirty="0"/>
              <a:t>Step 11. Draw up a marketing strategy and launch it before the app's release.</a:t>
            </a:r>
          </a:p>
          <a:p>
            <a:r>
              <a:rPr lang="en-CA" dirty="0"/>
              <a:t>Step 12. Publish the app.</a:t>
            </a:r>
          </a:p>
          <a:p>
            <a:r>
              <a:rPr lang="en-CA" dirty="0"/>
              <a:t>Step 13. Maintain it and continue gradually adding new features.  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9571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Create instant messaging app using google cloud messaging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hlinkClick r:id="rId2"/>
              </a:rPr>
              <a:t>https://www.appsrox.com/android/tutorials/instachat/</a:t>
            </a: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74878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Creating instant </a:t>
            </a:r>
            <a:r>
              <a:rPr lang="en-CA" dirty="0" err="1" smtClean="0"/>
              <a:t>messager</a:t>
            </a:r>
            <a:r>
              <a:rPr lang="en-CA" dirty="0" smtClean="0"/>
              <a:t> with firebase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hlinkClick r:id="rId2"/>
              </a:rPr>
              <a:t>https://code.tutsplus.com/tutorials/how-to-create-an-android-chat-app-using-firebase--cms-27397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4851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</TotalTime>
  <Words>195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Gaitergram</vt:lpstr>
      <vt:lpstr>Specs</vt:lpstr>
      <vt:lpstr>recap</vt:lpstr>
      <vt:lpstr>Create instant messaging app using google cloud messaging</vt:lpstr>
      <vt:lpstr>Creating instant messager with firebase</vt:lpstr>
    </vt:vector>
  </TitlesOfParts>
  <Company>Universite de Sherbrooke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Gaitergram</dc:title>
  <dc:creator>Russell Butler</dc:creator>
  <cp:lastModifiedBy>Russell Butler</cp:lastModifiedBy>
  <cp:revision>4</cp:revision>
  <dcterms:created xsi:type="dcterms:W3CDTF">2019-08-23T23:47:46Z</dcterms:created>
  <dcterms:modified xsi:type="dcterms:W3CDTF">2019-08-24T14:40:09Z</dcterms:modified>
</cp:coreProperties>
</file>