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3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2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71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7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5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0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9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9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5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files/external-scoped" TargetMode="External"/><Relationship Id="rId2" Type="http://schemas.openxmlformats.org/officeDocument/2006/relationships/hyperlink" Target="https://developer.android.com/about/versions/10/privacy/chang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26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Using </a:t>
            </a:r>
            <a:r>
              <a:rPr lang="en-CA" dirty="0" err="1" smtClean="0"/>
              <a:t>FileOutpuStream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47140"/>
            <a:ext cx="12086543" cy="2809077"/>
          </a:xfrm>
        </p:spPr>
        <p:txBody>
          <a:bodyPr/>
          <a:lstStyle/>
          <a:p>
            <a:r>
              <a:rPr lang="en-CA" dirty="0" err="1" smtClean="0"/>
              <a:t>openFileOutput</a:t>
            </a:r>
            <a:r>
              <a:rPr lang="en-CA" dirty="0" smtClean="0"/>
              <a:t>() requires file mode parameter, MODE_PRIVATE makes it private to your own app, MODE_WORLD_WRITEABLE and MODE_WORLD_READABLE are deprecated, to share private files with other apps use </a:t>
            </a:r>
            <a:r>
              <a:rPr lang="en-CA" dirty="0" err="1" smtClean="0"/>
              <a:t>FileProvider</a:t>
            </a:r>
            <a:endParaRPr lang="en-CA" dirty="0" smtClean="0"/>
          </a:p>
          <a:p>
            <a:r>
              <a:rPr lang="en-CA" dirty="0" smtClean="0"/>
              <a:t>As long as you use MODE_PRIVATE for your files on internal storage, they are never accessible to other apps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1324" y="878609"/>
            <a:ext cx="8263801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fileContents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openFileOutput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(filename,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Context.MODE_PRIVATE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fileContents.getBytes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outputStream.close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Write a cache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979"/>
            <a:ext cx="11956473" cy="2021346"/>
          </a:xfrm>
        </p:spPr>
        <p:txBody>
          <a:bodyPr/>
          <a:lstStyle/>
          <a:p>
            <a:r>
              <a:rPr lang="en-CA" dirty="0" smtClean="0"/>
              <a:t>Use </a:t>
            </a:r>
            <a:r>
              <a:rPr lang="en-CA" dirty="0" err="1" smtClean="0"/>
              <a:t>createTempFile</a:t>
            </a:r>
            <a:r>
              <a:rPr lang="en-CA" dirty="0" smtClean="0"/>
              <a:t>() to cache some files</a:t>
            </a:r>
          </a:p>
          <a:p>
            <a:r>
              <a:rPr lang="en-CA" dirty="0" smtClean="0"/>
              <a:t>Example: extract file name from a URL object and create a file with that name in your app’s internal cache directory</a:t>
            </a:r>
          </a:p>
          <a:p>
            <a:r>
              <a:rPr lang="en-CA" dirty="0" smtClean="0"/>
              <a:t>Files created with </a:t>
            </a:r>
            <a:r>
              <a:rPr lang="en-CA" dirty="0" err="1" smtClean="0"/>
              <a:t>createTempFile</a:t>
            </a:r>
            <a:r>
              <a:rPr lang="en-CA" dirty="0" smtClean="0"/>
              <a:t>() are placed in a cache dir. private to your app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7934" y="3064432"/>
            <a:ext cx="1093761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For a more secure solution, use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the Security library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instead of File.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getLastPathSegment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context.getCacheDir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while creating file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Open an existing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78608"/>
            <a:ext cx="4056440" cy="5577610"/>
          </a:xfrm>
        </p:spPr>
        <p:txBody>
          <a:bodyPr/>
          <a:lstStyle/>
          <a:p>
            <a:r>
              <a:rPr lang="en-CA" dirty="0" smtClean="0"/>
              <a:t>You can read files in a more secure way using the Security library</a:t>
            </a:r>
          </a:p>
          <a:p>
            <a:r>
              <a:rPr lang="en-CA" dirty="0" smtClean="0"/>
              <a:t>Or, just call </a:t>
            </a:r>
            <a:r>
              <a:rPr lang="en-CA" dirty="0" err="1" smtClean="0"/>
              <a:t>openFileInput</a:t>
            </a:r>
            <a:r>
              <a:rPr lang="en-CA" dirty="0" smtClean="0"/>
              <a:t>(name), passing name of file</a:t>
            </a:r>
          </a:p>
          <a:p>
            <a:r>
              <a:rPr lang="en-CA" dirty="0" smtClean="0"/>
              <a:t>Get an array of all your app’s file names by calling </a:t>
            </a:r>
            <a:r>
              <a:rPr lang="en-CA" dirty="0" err="1" smtClean="0"/>
              <a:t>fileList</a:t>
            </a:r>
            <a:r>
              <a:rPr lang="en-CA" dirty="0" smtClean="0"/>
              <a:t>()</a:t>
            </a:r>
          </a:p>
          <a:p>
            <a:r>
              <a:rPr lang="en-CA" dirty="0" smtClean="0"/>
              <a:t>Can package a file in your app so that it is accessible at install time by saving it in res/raw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56440" y="723292"/>
            <a:ext cx="8135560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Although you can define your own key generation parameter specification, it's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recommended that you use the value specified here.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MasterKeys.AES256_GCM_SPEC;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masterKeyAlias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MasterKeys.getOrCreate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fileToRead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"my_sensitive_data.txt"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ByteArrayOutputStream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EncryptedFile.Builder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File(directory,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fileToRead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context,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masterKeyAlias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EncryptedFile.FileEncryptionScheme.AES256_GCM_HKDF_4KB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).build();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reader =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line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 !=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stringBuffer.append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(line).append(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line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opening raw file for reading.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contents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stringBuffer.toString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Open a directory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Can open a directory on internal files system with following methods:</a:t>
            </a:r>
          </a:p>
          <a:p>
            <a:r>
              <a:rPr lang="en-CA" b="1" dirty="0" err="1" smtClean="0"/>
              <a:t>getFilesDir</a:t>
            </a:r>
            <a:r>
              <a:rPr lang="en-CA" b="1" dirty="0" smtClean="0"/>
              <a:t>() </a:t>
            </a:r>
            <a:r>
              <a:rPr lang="en-CA" dirty="0" smtClean="0"/>
              <a:t>– returns File object representing your app’s unique directory</a:t>
            </a:r>
          </a:p>
          <a:p>
            <a:r>
              <a:rPr lang="en-CA" b="1" dirty="0" err="1" smtClean="0"/>
              <a:t>getDir</a:t>
            </a:r>
            <a:r>
              <a:rPr lang="en-CA" b="1" dirty="0" smtClean="0"/>
              <a:t>(name, mode) </a:t>
            </a:r>
            <a:r>
              <a:rPr lang="en-CA" dirty="0" smtClean="0"/>
              <a:t>– creates new, or opens existing directory within your app’s unique file system directory</a:t>
            </a:r>
          </a:p>
          <a:p>
            <a:r>
              <a:rPr lang="en-CA" b="1" dirty="0" err="1" smtClean="0"/>
              <a:t>getCacheDir</a:t>
            </a:r>
            <a:r>
              <a:rPr lang="en-CA" b="1" dirty="0" smtClean="0"/>
              <a:t>() </a:t>
            </a:r>
            <a:r>
              <a:rPr lang="en-CA" dirty="0" smtClean="0"/>
              <a:t>– returns a File object representing the cache directory on file system uniquely associated to your app. Meant for temporary files</a:t>
            </a:r>
          </a:p>
          <a:p>
            <a:r>
              <a:rPr lang="en-CA" dirty="0" smtClean="0"/>
              <a:t>To create a new file in one of those directories, use File() constructor, passing the File object provided by one of the above methods: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7855" y="4963310"/>
            <a:ext cx="664797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context.getFilesDir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filename);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Save a file on external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External storage great for files you want to share with other apps/the user</a:t>
            </a:r>
          </a:p>
          <a:p>
            <a:r>
              <a:rPr lang="en-CA" dirty="0" smtClean="0"/>
              <a:t>Usually available through removable devices (SD card), accessed through /</a:t>
            </a:r>
            <a:r>
              <a:rPr lang="en-CA" dirty="0" err="1" smtClean="0"/>
              <a:t>sdcard</a:t>
            </a:r>
            <a:endParaRPr lang="en-CA" dirty="0" smtClean="0"/>
          </a:p>
          <a:p>
            <a:r>
              <a:rPr lang="en-CA" dirty="0" smtClean="0"/>
              <a:t>Must first request storage permissions and verify storage is available</a:t>
            </a:r>
          </a:p>
          <a:p>
            <a:r>
              <a:rPr lang="en-CA" dirty="0" smtClean="0"/>
              <a:t>Can save the following types of files:</a:t>
            </a:r>
          </a:p>
          <a:p>
            <a:r>
              <a:rPr lang="en-CA" b="1" dirty="0" smtClean="0"/>
              <a:t>Public files </a:t>
            </a:r>
            <a:r>
              <a:rPr lang="en-CA" dirty="0" smtClean="0"/>
              <a:t>– files freely available to other apps and the user. Remain after user uninstalls app. Things like photos.</a:t>
            </a:r>
          </a:p>
          <a:p>
            <a:r>
              <a:rPr lang="en-CA" b="1" dirty="0" smtClean="0"/>
              <a:t>Private files </a:t>
            </a:r>
            <a:r>
              <a:rPr lang="en-CA" dirty="0" smtClean="0"/>
              <a:t>– files stored in app-specific directory, accessed using </a:t>
            </a:r>
            <a:r>
              <a:rPr lang="en-CA" dirty="0" err="1" smtClean="0"/>
              <a:t>Context.getExternalFilesDir</a:t>
            </a:r>
            <a:r>
              <a:rPr lang="en-CA" dirty="0" smtClean="0"/>
              <a:t>(). Cleaned up when user uninstalls app. Technically accessible to user/other apps, but only useful to your app.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90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External storage permissions/verification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b="1" dirty="0" smtClean="0"/>
              <a:t>READ_EXTERNAL_STORAGE</a:t>
            </a:r>
            <a:r>
              <a:rPr lang="en-CA" dirty="0" smtClean="0"/>
              <a:t> – allow app to access files on external device</a:t>
            </a:r>
          </a:p>
          <a:p>
            <a:r>
              <a:rPr lang="en-CA" b="1" dirty="0" smtClean="0"/>
              <a:t>WRITE_EXTERNAL_STORAGE</a:t>
            </a:r>
            <a:r>
              <a:rPr lang="en-CA" dirty="0" smtClean="0"/>
              <a:t> – allow app to write/modify files on external device</a:t>
            </a:r>
          </a:p>
          <a:p>
            <a:pPr lvl="1"/>
            <a:r>
              <a:rPr lang="en-CA" dirty="0" smtClean="0"/>
              <a:t>READ_EXTERNAL_STORAGE granted automatically from this permission</a:t>
            </a:r>
          </a:p>
          <a:p>
            <a:r>
              <a:rPr lang="en-CA" dirty="0" smtClean="0"/>
              <a:t>Verify that external storage is available:</a:t>
            </a:r>
          </a:p>
          <a:p>
            <a:r>
              <a:rPr lang="en-CA" dirty="0" smtClean="0"/>
              <a:t>Always verify that storage volume is available before attempting to access it</a:t>
            </a:r>
          </a:p>
          <a:p>
            <a:r>
              <a:rPr lang="en-CA" dirty="0" smtClean="0"/>
              <a:t>User may have mounted the storage on another machine or removed SD card</a:t>
            </a:r>
          </a:p>
          <a:p>
            <a:r>
              <a:rPr lang="en-CA" dirty="0" smtClean="0"/>
              <a:t>Query external storage state using </a:t>
            </a:r>
            <a:r>
              <a:rPr lang="en-CA" dirty="0" err="1" smtClean="0"/>
              <a:t>getExternalStorageState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Returns MEDIA_MOUNTED or MEDIA_MOUNTED_READ_ONLY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720304"/>
            <a:ext cx="613501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Checks if external storage is available for read and write */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isExternalStorageWritable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state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getExternalStorageState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MEDIA_MOUNTED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85164" y="4726426"/>
            <a:ext cx="613501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Checks if external storage is available to at least read */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isExternalStorageReadable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state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getExternalStorageState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MEDIA_MOUNTED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 ||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MEDIA_MOUNTED_READ_ONLY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Saving to directories on external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b="1" dirty="0" smtClean="0"/>
              <a:t>Save to a public directory (other apps can access):</a:t>
            </a:r>
          </a:p>
          <a:p>
            <a:r>
              <a:rPr lang="en-CA" dirty="0" smtClean="0"/>
              <a:t>If saving photo, audio file, or video clip, use </a:t>
            </a:r>
            <a:r>
              <a:rPr lang="en-CA" dirty="0" err="1" smtClean="0"/>
              <a:t>MediaStore</a:t>
            </a:r>
            <a:r>
              <a:rPr lang="en-CA" dirty="0" smtClean="0"/>
              <a:t> API</a:t>
            </a:r>
          </a:p>
          <a:p>
            <a:r>
              <a:rPr lang="en-CA" dirty="0" smtClean="0"/>
              <a:t>If saving another type of file (PDF, etc.) use ACTION_CREATE_DOCUMENT intent, which is part of the Storage Access Framework</a:t>
            </a:r>
          </a:p>
          <a:p>
            <a:r>
              <a:rPr lang="en-CA" dirty="0" smtClean="0"/>
              <a:t>To hide your files from media scanner, include an empty file named .</a:t>
            </a:r>
            <a:r>
              <a:rPr lang="en-CA" dirty="0" err="1" smtClean="0"/>
              <a:t>nomedia</a:t>
            </a:r>
            <a:r>
              <a:rPr lang="en-CA" dirty="0" smtClean="0"/>
              <a:t> in the app-specific directory, prevents Media Scanner from reading your media files</a:t>
            </a:r>
          </a:p>
          <a:p>
            <a:r>
              <a:rPr lang="en-CA" b="1" dirty="0" smtClean="0"/>
              <a:t>Save to a private directory (files specific to your app):</a:t>
            </a:r>
          </a:p>
          <a:p>
            <a:r>
              <a:rPr lang="en-CA" dirty="0" smtClean="0"/>
              <a:t>Acquire your app-specific directory by calling </a:t>
            </a:r>
            <a:r>
              <a:rPr lang="en-CA" dirty="0" err="1" smtClean="0"/>
              <a:t>getExternalFilesDir</a:t>
            </a:r>
            <a:r>
              <a:rPr lang="en-CA" dirty="0" smtClean="0"/>
              <a:t>()</a:t>
            </a:r>
          </a:p>
          <a:p>
            <a:r>
              <a:rPr lang="en-CA" dirty="0" smtClean="0"/>
              <a:t>Each directory created this way is added to a parent directory encapsulating all your app’s external storage files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82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93236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Creating a directory for individual photo album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6486"/>
            <a:ext cx="12192000" cy="258973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Important to use API-provided directory name constants (DIRECTORY_PICTURES)</a:t>
            </a:r>
          </a:p>
          <a:p>
            <a:r>
              <a:rPr lang="en-CA" dirty="0" smtClean="0"/>
              <a:t>These directory names ensure the files are treated properly by the system</a:t>
            </a:r>
          </a:p>
          <a:p>
            <a:r>
              <a:rPr lang="en-CA" dirty="0" smtClean="0"/>
              <a:t>Example: files saved in DIRECTORY_RINGTONES are characterized by system media scanner as ringtones instead of music</a:t>
            </a:r>
          </a:p>
          <a:p>
            <a:r>
              <a:rPr lang="en-CA" dirty="0" smtClean="0"/>
              <a:t>If none of the pre-defined sub-directory names suit your files, can instead pass null to </a:t>
            </a:r>
            <a:r>
              <a:rPr lang="en-CA" dirty="0" err="1" smtClean="0"/>
              <a:t>getExternalFilesDir</a:t>
            </a:r>
            <a:r>
              <a:rPr lang="en-CA" dirty="0" smtClean="0"/>
              <a:t>(), this returns root of your app’s private directory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539" y="929119"/>
            <a:ext cx="1157239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getPrivateAlbumStorageDir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albumName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directory for the app's private pictures directory.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context.getExternalFilesDir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DIRECTORY_PICTURES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albumName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file.mkdirs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(LOG_TAG,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"Directory not created"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23795" y="5132670"/>
            <a:ext cx="884088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Assumes that the storage device of interest is the 2nd one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that your app recognizes.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volumeNames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getExternalVolumeNames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selectedVolumeName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volumeNames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MediaStore.Audio.Media.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getContentUri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selectedVolumeName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 Use a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add items to the returned media collection.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Select between multiple storage locations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076"/>
            <a:ext cx="12192000" cy="5577610"/>
          </a:xfrm>
        </p:spPr>
        <p:txBody>
          <a:bodyPr/>
          <a:lstStyle/>
          <a:p>
            <a:r>
              <a:rPr lang="en-CA" dirty="0" smtClean="0"/>
              <a:t>Some devices have multiple external storage directories, such as when a device allocates a partition of internal memory to external storage</a:t>
            </a:r>
          </a:p>
          <a:p>
            <a:r>
              <a:rPr lang="en-CA" dirty="0" err="1" smtClean="0"/>
              <a:t>getExternalFilesDirs</a:t>
            </a:r>
            <a:r>
              <a:rPr lang="en-CA" dirty="0" smtClean="0"/>
              <a:t>() returns an </a:t>
            </a:r>
            <a:r>
              <a:rPr lang="en-CA" i="1" dirty="0" smtClean="0"/>
              <a:t>array </a:t>
            </a:r>
            <a:r>
              <a:rPr lang="en-CA" dirty="0" smtClean="0"/>
              <a:t>of File objects, each File a storage location</a:t>
            </a:r>
          </a:p>
          <a:p>
            <a:pPr lvl="1"/>
            <a:r>
              <a:rPr lang="en-CA" dirty="0" smtClean="0"/>
              <a:t>First entry in array is considered primary external storage, use this whenever possible</a:t>
            </a:r>
          </a:p>
          <a:p>
            <a:r>
              <a:rPr lang="en-CA" dirty="0" smtClean="0"/>
              <a:t>Unique volume names:</a:t>
            </a:r>
          </a:p>
          <a:p>
            <a:r>
              <a:rPr lang="en-CA" dirty="0" smtClean="0"/>
              <a:t>Apps targeting Android 10 or later can access unique name system assigns to each external storage device, allowing to efficiently organize and index content</a:t>
            </a:r>
          </a:p>
          <a:p>
            <a:r>
              <a:rPr lang="en-CA" dirty="0" smtClean="0"/>
              <a:t>Primary shared storage device always called VOLUME_EXTERNAL_PRIMARY</a:t>
            </a:r>
          </a:p>
          <a:p>
            <a:r>
              <a:rPr lang="en-CA" dirty="0" smtClean="0"/>
              <a:t>To query, insert, update, or delete specific volume, pass volume name to any </a:t>
            </a:r>
            <a:r>
              <a:rPr lang="en-CA" dirty="0" err="1" smtClean="0"/>
              <a:t>getContentUri</a:t>
            </a:r>
            <a:r>
              <a:rPr lang="en-CA" dirty="0" smtClean="0"/>
              <a:t>() method available in </a:t>
            </a:r>
            <a:r>
              <a:rPr lang="en-CA" dirty="0" err="1" smtClean="0"/>
              <a:t>MediaStore</a:t>
            </a:r>
            <a:r>
              <a:rPr lang="en-CA" dirty="0" smtClean="0"/>
              <a:t> API: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72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Manage scoped external storage access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To give users more control over their files, and limit file clutter, apps targeting Android 10.0+ are given scoped access into an external storage device by default</a:t>
            </a:r>
          </a:p>
          <a:p>
            <a:r>
              <a:rPr lang="en-CA" dirty="0" smtClean="0"/>
              <a:t>Such apps can see only their app-specific directory accessed using </a:t>
            </a:r>
            <a:r>
              <a:rPr lang="en-CA" dirty="0" err="1" smtClean="0"/>
              <a:t>Context.getExternalFilesDir</a:t>
            </a:r>
            <a:r>
              <a:rPr lang="en-CA" dirty="0" smtClean="0"/>
              <a:t>(), and specific types of media</a:t>
            </a:r>
          </a:p>
          <a:p>
            <a:r>
              <a:rPr lang="en-CA" dirty="0" smtClean="0"/>
              <a:t>Best practice to use scoped storage, unless your app needs access to a file that resides outside the app-specific directory or </a:t>
            </a:r>
            <a:r>
              <a:rPr lang="en-CA" dirty="0" err="1" smtClean="0"/>
              <a:t>MediaStore</a:t>
            </a:r>
            <a:endParaRPr lang="en-CA" dirty="0"/>
          </a:p>
          <a:p>
            <a:r>
              <a:rPr lang="en-CA" dirty="0" smtClean="0"/>
              <a:t>How scoped storage affects file access: </a:t>
            </a:r>
          </a:p>
          <a:p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4036868"/>
            <a:ext cx="7600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3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Scoped storage: permissions required for file access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Assuming it only reads and writes its own files on external storage, apps using scoped storage won’t need to request storage permissions</a:t>
            </a:r>
          </a:p>
          <a:p>
            <a:pPr lvl="1"/>
            <a:r>
              <a:rPr lang="en-CA" dirty="0" smtClean="0"/>
              <a:t>READ_EXTERNAL_STORAGE, WRITE_EXTERNAL_STORAGE</a:t>
            </a:r>
          </a:p>
          <a:p>
            <a:r>
              <a:rPr lang="en-CA" dirty="0" smtClean="0"/>
              <a:t>However, to access files other apps have created, both following must be true:</a:t>
            </a:r>
          </a:p>
          <a:p>
            <a:r>
              <a:rPr lang="en-CA" dirty="0" smtClean="0"/>
              <a:t>1) app has been granted READ_EXTERNAL_STORAGE permission</a:t>
            </a:r>
          </a:p>
          <a:p>
            <a:r>
              <a:rPr lang="en-CA" dirty="0" smtClean="0"/>
              <a:t>2) files reside in one of following well-defined media collections</a:t>
            </a:r>
          </a:p>
          <a:p>
            <a:pPr lvl="1"/>
            <a:r>
              <a:rPr lang="en-CA" dirty="0" smtClean="0"/>
              <a:t>Images – </a:t>
            </a:r>
            <a:r>
              <a:rPr lang="en-CA" dirty="0" err="1" smtClean="0"/>
              <a:t>MediaStore.Images</a:t>
            </a:r>
            <a:r>
              <a:rPr lang="en-CA" dirty="0" smtClean="0"/>
              <a:t>, Videos – </a:t>
            </a:r>
            <a:r>
              <a:rPr lang="en-CA" dirty="0" err="1" smtClean="0"/>
              <a:t>MediaStore.Video</a:t>
            </a:r>
            <a:r>
              <a:rPr lang="en-CA" dirty="0" smtClean="0"/>
              <a:t>, Audio – </a:t>
            </a:r>
            <a:r>
              <a:rPr lang="en-CA" dirty="0" err="1" smtClean="0"/>
              <a:t>MediaStore.Audio</a:t>
            </a:r>
            <a:endParaRPr lang="en-CA" dirty="0" smtClean="0"/>
          </a:p>
          <a:p>
            <a:r>
              <a:rPr lang="en-CA" dirty="0" smtClean="0"/>
              <a:t>In order to access any other file from another app, including in downloads directory, app must use Storage Access Framework, and user selects specific file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Scoped storage: Media data 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Scoped storage imposes the following media-related data restrictions:</a:t>
            </a:r>
          </a:p>
          <a:p>
            <a:r>
              <a:rPr lang="en-CA" dirty="0" smtClean="0"/>
              <a:t>1) </a:t>
            </a:r>
            <a:r>
              <a:rPr lang="en-CA" dirty="0" err="1" smtClean="0"/>
              <a:t>Exif</a:t>
            </a:r>
            <a:r>
              <a:rPr lang="en-CA" dirty="0" smtClean="0"/>
              <a:t> metadata within image files is redacted, unless app is granted ACCESS_MEDIA_LOCATION permission</a:t>
            </a:r>
          </a:p>
          <a:p>
            <a:r>
              <a:rPr lang="en-CA" dirty="0" smtClean="0"/>
              <a:t>2) </a:t>
            </a:r>
            <a:r>
              <a:rPr lang="en-CA" dirty="0" err="1" smtClean="0"/>
              <a:t>MediaStore.Files</a:t>
            </a:r>
            <a:r>
              <a:rPr lang="en-CA" dirty="0" smtClean="0"/>
              <a:t> table is itself filtered, showing only image, video, and audio files (for example, .pdf files are not shown)</a:t>
            </a:r>
          </a:p>
          <a:p>
            <a:r>
              <a:rPr lang="en-CA" dirty="0" smtClean="0"/>
              <a:t>3) any media file access must be done through java/</a:t>
            </a:r>
            <a:r>
              <a:rPr lang="en-CA" dirty="0" err="1" smtClean="0"/>
              <a:t>kotlin</a:t>
            </a:r>
            <a:r>
              <a:rPr lang="en-CA" dirty="0" smtClean="0"/>
              <a:t> code using </a:t>
            </a:r>
            <a:r>
              <a:rPr lang="en-CA" dirty="0" err="1" smtClean="0"/>
              <a:t>MediaStore</a:t>
            </a:r>
            <a:endParaRPr lang="en-CA" dirty="0" smtClean="0"/>
          </a:p>
          <a:p>
            <a:r>
              <a:rPr lang="en-CA" dirty="0" smtClean="0"/>
              <a:t>More later on working with media files and best practices for accessing individual documents and document trees within the </a:t>
            </a:r>
            <a:r>
              <a:rPr lang="en-CA" dirty="0" err="1" smtClean="0"/>
              <a:t>MediaStore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4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Location information in pictures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4652757" cy="557761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Some photos contain location information in their </a:t>
            </a:r>
            <a:r>
              <a:rPr lang="en-CA" dirty="0" err="1"/>
              <a:t>E</a:t>
            </a:r>
            <a:r>
              <a:rPr lang="en-CA" dirty="0" err="1" smtClean="0"/>
              <a:t>xif</a:t>
            </a:r>
            <a:r>
              <a:rPr lang="en-CA" dirty="0" smtClean="0"/>
              <a:t> metadata</a:t>
            </a:r>
          </a:p>
          <a:p>
            <a:r>
              <a:rPr lang="en-CA" dirty="0" smtClean="0"/>
              <a:t>Because location information is sensitive, Android 10 hides this information by default from your app if it uses scoped storage</a:t>
            </a:r>
          </a:p>
          <a:p>
            <a:r>
              <a:rPr lang="en-CA" dirty="0" smtClean="0"/>
              <a:t>To access a photograph’s location information, complete the following:</a:t>
            </a:r>
          </a:p>
          <a:p>
            <a:r>
              <a:rPr lang="en-CA" dirty="0" smtClean="0"/>
              <a:t>1) request ACCESS_MEDIA_LOCATION permission in app’s manifest</a:t>
            </a:r>
          </a:p>
          <a:p>
            <a:r>
              <a:rPr lang="en-CA" dirty="0" smtClean="0"/>
              <a:t>2) from </a:t>
            </a:r>
            <a:r>
              <a:rPr lang="en-CA" dirty="0" err="1" smtClean="0"/>
              <a:t>MediaStore</a:t>
            </a:r>
            <a:r>
              <a:rPr lang="en-CA" dirty="0" smtClean="0"/>
              <a:t> object, call </a:t>
            </a:r>
            <a:r>
              <a:rPr lang="en-CA" dirty="0" err="1" smtClean="0"/>
              <a:t>setRequireOriginal</a:t>
            </a:r>
            <a:r>
              <a:rPr lang="en-CA" dirty="0" smtClean="0"/>
              <a:t>(), passing in the URI of the photograph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52757" y="1540778"/>
            <a:ext cx="753924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withAppendedPath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MediaStore.Images.Media.</a:t>
            </a:r>
            <a:r>
              <a:rPr kumimoji="0" lang="en-US" altLang="en-US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EXTERNAL_CONTENT_URI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idColumnIndex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location data from the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MediaStore.setRequireOriginal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stream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openInputStream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(stream !=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exifInterface.getLatLong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/long is null, fall back to the coordinates (0, 0).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Don't reuse the stream associated with the instance of "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stream.close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Failed to load the stream, so return the coordinates (0, 0).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Opt out of scoped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Apps will be required to use scoped storage from 2020 onwards</a:t>
            </a:r>
          </a:p>
          <a:p>
            <a:r>
              <a:rPr lang="en-CA" dirty="0" smtClean="0"/>
              <a:t>if you are still working on making your app compatible with scoped storage, can temporarily opt out based on app’s target SDK level or the </a:t>
            </a:r>
            <a:r>
              <a:rPr lang="en-CA" dirty="0" err="1" smtClean="0"/>
              <a:t>requestLegacyExternalStorage</a:t>
            </a:r>
            <a:r>
              <a:rPr lang="en-CA" dirty="0" smtClean="0"/>
              <a:t> manifest attribute: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Read more here:</a:t>
            </a:r>
          </a:p>
          <a:p>
            <a:pPr lvl="1"/>
            <a:r>
              <a:rPr lang="en-CA" dirty="0">
                <a:hlinkClick r:id="rId2"/>
              </a:rPr>
              <a:t>https://developer.android.com/about/versions/10/privacy/changes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https://developer.android.com/training/data-storage/files/external-scoped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88473" y="2882583"/>
            <a:ext cx="7455887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This attribute is "false" by default on apps targeting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Android 10 or higher. --&gt;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:requestLegacyExternalStorage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&gt;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Work with media files in </a:t>
            </a:r>
            <a:r>
              <a:rPr lang="en-CA" smtClean="0"/>
              <a:t>external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r>
              <a:rPr lang="en-CA" dirty="0" err="1" smtClean="0"/>
              <a:t>MediaStore</a:t>
            </a:r>
            <a:r>
              <a:rPr lang="en-CA" dirty="0" smtClean="0"/>
              <a:t> APIs provide interface for accessing following media file types:</a:t>
            </a:r>
            <a:endParaRPr lang="en-CA" dirty="0"/>
          </a:p>
          <a:p>
            <a:r>
              <a:rPr lang="en-CA" dirty="0" smtClean="0"/>
              <a:t>1) photos – stored in </a:t>
            </a:r>
            <a:r>
              <a:rPr lang="en-CA" dirty="0" err="1" smtClean="0"/>
              <a:t>MediaStore.Images</a:t>
            </a:r>
            <a:endParaRPr lang="en-CA" dirty="0" smtClean="0"/>
          </a:p>
          <a:p>
            <a:r>
              <a:rPr lang="en-CA" dirty="0" smtClean="0"/>
              <a:t>2) Videos – stored in </a:t>
            </a:r>
            <a:r>
              <a:rPr lang="en-CA" dirty="0" err="1" smtClean="0"/>
              <a:t>MediaStore.Video</a:t>
            </a:r>
            <a:endParaRPr lang="en-CA" dirty="0" smtClean="0"/>
          </a:p>
          <a:p>
            <a:r>
              <a:rPr lang="en-CA" dirty="0" smtClean="0"/>
              <a:t>3) Audio – stored in </a:t>
            </a:r>
            <a:r>
              <a:rPr lang="en-CA" dirty="0" err="1" smtClean="0"/>
              <a:t>MediaStore.Audio</a:t>
            </a:r>
            <a:endParaRPr lang="en-CA" dirty="0" smtClean="0"/>
          </a:p>
          <a:p>
            <a:r>
              <a:rPr lang="en-CA" dirty="0" smtClean="0"/>
              <a:t>We will now learn how to access and share media files, typically stored on an external storage device</a:t>
            </a:r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https://developer.android.com/training/data-storage/files/media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6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Access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r>
              <a:rPr lang="en-CA" dirty="0" smtClean="0"/>
              <a:t>To load media files, call one of the following from </a:t>
            </a:r>
            <a:r>
              <a:rPr lang="en-CA" dirty="0" err="1" smtClean="0"/>
              <a:t>ContentResolver</a:t>
            </a:r>
            <a:r>
              <a:rPr lang="en-CA" dirty="0" smtClean="0"/>
              <a:t>:</a:t>
            </a:r>
          </a:p>
          <a:p>
            <a:r>
              <a:rPr lang="en-CA" dirty="0" smtClean="0"/>
              <a:t>1) for a single media file, use </a:t>
            </a:r>
            <a:r>
              <a:rPr lang="en-CA" dirty="0" err="1" smtClean="0"/>
              <a:t>openFileDescriptor</a:t>
            </a:r>
            <a:r>
              <a:rPr lang="en-CA" dirty="0" smtClean="0"/>
              <a:t>()</a:t>
            </a:r>
          </a:p>
          <a:p>
            <a:r>
              <a:rPr lang="en-CA" dirty="0" smtClean="0"/>
              <a:t>2) for the thumbnail of a single media file, use </a:t>
            </a:r>
            <a:r>
              <a:rPr lang="en-CA" dirty="0" err="1" smtClean="0"/>
              <a:t>loadThumbnail</a:t>
            </a:r>
            <a:r>
              <a:rPr lang="en-CA" dirty="0" smtClean="0"/>
              <a:t>(), passing in size</a:t>
            </a:r>
          </a:p>
          <a:p>
            <a:r>
              <a:rPr lang="en-CA" dirty="0" smtClean="0"/>
              <a:t>3) for a collection of media files, use query()</a:t>
            </a:r>
          </a:p>
          <a:p>
            <a:r>
              <a:rPr lang="en-CA" b="1" dirty="0" smtClean="0"/>
              <a:t>Acces</a:t>
            </a:r>
            <a:r>
              <a:rPr lang="en-CA" b="1" dirty="0" smtClean="0"/>
              <a:t>s </a:t>
            </a:r>
            <a:r>
              <a:rPr lang="en-CA" b="1" smtClean="0"/>
              <a:t>from native code</a:t>
            </a:r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5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3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Data and file storage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Android provides several options for saving your app data</a:t>
            </a:r>
          </a:p>
          <a:p>
            <a:r>
              <a:rPr lang="en-CA" b="1" dirty="0" smtClean="0"/>
              <a:t>Internal file storage </a:t>
            </a:r>
            <a:r>
              <a:rPr lang="en-CA" dirty="0" smtClean="0"/>
              <a:t>– store app-private files on device file system</a:t>
            </a:r>
          </a:p>
          <a:p>
            <a:r>
              <a:rPr lang="en-CA" b="1" dirty="0" smtClean="0"/>
              <a:t>External file storage </a:t>
            </a:r>
            <a:r>
              <a:rPr lang="en-CA" dirty="0" smtClean="0"/>
              <a:t>– store files on shared external file system</a:t>
            </a:r>
          </a:p>
          <a:p>
            <a:r>
              <a:rPr lang="en-CA" b="1" dirty="0" smtClean="0"/>
              <a:t>Shared preferences </a:t>
            </a:r>
            <a:r>
              <a:rPr lang="en-CA" dirty="0" smtClean="0"/>
              <a:t>– store private primitive data in key-value pairs</a:t>
            </a:r>
          </a:p>
          <a:p>
            <a:r>
              <a:rPr lang="en-CA" b="1" dirty="0" smtClean="0"/>
              <a:t>Databases </a:t>
            </a:r>
            <a:r>
              <a:rPr lang="en-CA" dirty="0" smtClean="0"/>
              <a:t>– store structure data in private databases</a:t>
            </a:r>
          </a:p>
          <a:p>
            <a:r>
              <a:rPr lang="en-CA" dirty="0" smtClean="0"/>
              <a:t>Solution you choose depends on your specific needs (space, data type, privacy)</a:t>
            </a:r>
          </a:p>
          <a:p>
            <a:r>
              <a:rPr lang="en-CA" dirty="0" smtClean="0"/>
              <a:t>Except for external storage, all these options intended fro app-private data</a:t>
            </a:r>
          </a:p>
          <a:p>
            <a:pPr lvl="1"/>
            <a:r>
              <a:rPr lang="en-CA" dirty="0" smtClean="0"/>
              <a:t>Data that is not naturally accessible to other apps</a:t>
            </a:r>
          </a:p>
          <a:p>
            <a:r>
              <a:rPr lang="fr-CA" dirty="0" smtClean="0"/>
              <a:t>To </a:t>
            </a:r>
            <a:r>
              <a:rPr lang="fr-CA" dirty="0" err="1" smtClean="0"/>
              <a:t>share</a:t>
            </a:r>
            <a:r>
              <a:rPr lang="fr-CA" dirty="0" smtClean="0"/>
              <a:t> files w</a:t>
            </a:r>
            <a:r>
              <a:rPr lang="en-CA" dirty="0" err="1" smtClean="0"/>
              <a:t>ith</a:t>
            </a:r>
            <a:r>
              <a:rPr lang="en-CA" dirty="0" smtClean="0"/>
              <a:t> other apps, use the </a:t>
            </a:r>
            <a:r>
              <a:rPr lang="en-CA" dirty="0" err="1" smtClean="0"/>
              <a:t>FileProvider</a:t>
            </a:r>
            <a:r>
              <a:rPr lang="en-CA" dirty="0" smtClean="0"/>
              <a:t> API</a:t>
            </a:r>
          </a:p>
          <a:p>
            <a:r>
              <a:rPr lang="en-CA" dirty="0" smtClean="0"/>
              <a:t>To expose your app’s data to other apps, use </a:t>
            </a:r>
            <a:r>
              <a:rPr lang="en-CA" dirty="0" err="1" smtClean="0"/>
              <a:t>ContentProvider</a:t>
            </a:r>
            <a:endParaRPr lang="en-CA" dirty="0" smtClean="0"/>
          </a:p>
          <a:p>
            <a:pPr lvl="1"/>
            <a:r>
              <a:rPr lang="en-CA" dirty="0" smtClean="0"/>
              <a:t>Content providers give full of what read/write access is available to other apps, regardless of storage medium (although typically through database)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4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Internal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By default, files saved to internal storage are private to your app</a:t>
            </a:r>
          </a:p>
          <a:p>
            <a:pPr lvl="1"/>
            <a:r>
              <a:rPr lang="en-CA" dirty="0" smtClean="0"/>
              <a:t>Cannot be accessed by other apps, or the user unless they have root access</a:t>
            </a:r>
          </a:p>
          <a:p>
            <a:r>
              <a:rPr lang="en-CA" dirty="0" smtClean="0"/>
              <a:t>Internal storage is a good place to put data user doesn’t need to access directly</a:t>
            </a:r>
          </a:p>
          <a:p>
            <a:r>
              <a:rPr lang="en-CA" dirty="0" smtClean="0"/>
              <a:t>Android provides private directory in file system for each app’s internal storage</a:t>
            </a:r>
          </a:p>
          <a:p>
            <a:r>
              <a:rPr lang="en-CA" dirty="0" smtClean="0"/>
              <a:t>Internal storage is removed when the user uninstalls your app</a:t>
            </a:r>
          </a:p>
          <a:p>
            <a:r>
              <a:rPr lang="en-CA" dirty="0" smtClean="0"/>
              <a:t>For this reason, don’t save things like photos on internal storage</a:t>
            </a:r>
          </a:p>
          <a:p>
            <a:pPr lvl="1"/>
            <a:r>
              <a:rPr lang="en-CA" dirty="0" smtClean="0"/>
              <a:t>Use </a:t>
            </a:r>
            <a:r>
              <a:rPr lang="en-CA" dirty="0" err="1" smtClean="0"/>
              <a:t>MediaStore</a:t>
            </a:r>
            <a:r>
              <a:rPr lang="en-CA" dirty="0" smtClean="0"/>
              <a:t> API to save these types of files to the appropriate media collection</a:t>
            </a:r>
          </a:p>
          <a:p>
            <a:r>
              <a:rPr lang="en-CA" b="1" dirty="0" smtClean="0"/>
              <a:t>Internal cache files:</a:t>
            </a:r>
          </a:p>
          <a:p>
            <a:r>
              <a:rPr lang="en-CA" dirty="0" smtClean="0"/>
              <a:t>Use internal cache to store data temporarily </a:t>
            </a:r>
          </a:p>
          <a:p>
            <a:r>
              <a:rPr lang="en-CA" dirty="0" smtClean="0"/>
              <a:t>Android may delete cache files to recover space</a:t>
            </a:r>
          </a:p>
          <a:p>
            <a:r>
              <a:rPr lang="en-CA" dirty="0" smtClean="0"/>
              <a:t>More info later on how to write a cache file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6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External storage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Every Android device supports a shared external storage space for saving files</a:t>
            </a:r>
          </a:p>
          <a:p>
            <a:r>
              <a:rPr lang="en-CA" dirty="0" smtClean="0"/>
              <a:t>Called external because not guaranteed to be accessible</a:t>
            </a:r>
          </a:p>
          <a:p>
            <a:pPr lvl="1"/>
            <a:r>
              <a:rPr lang="en-CA" dirty="0" smtClean="0"/>
              <a:t>Could be physically removable (SD card)</a:t>
            </a:r>
          </a:p>
          <a:p>
            <a:pPr lvl="1"/>
            <a:r>
              <a:rPr lang="en-CA" dirty="0" smtClean="0"/>
              <a:t>Could be an external storage device</a:t>
            </a:r>
          </a:p>
          <a:p>
            <a:r>
              <a:rPr lang="fr-CA" dirty="0" err="1" smtClean="0"/>
              <a:t>External</a:t>
            </a:r>
            <a:r>
              <a:rPr lang="fr-CA" dirty="0" smtClean="0"/>
              <a:t> </a:t>
            </a:r>
            <a:r>
              <a:rPr lang="fr-CA" dirty="0" err="1" smtClean="0"/>
              <a:t>storage</a:t>
            </a:r>
            <a:r>
              <a:rPr lang="fr-CA" dirty="0" smtClean="0"/>
              <a:t> files a</a:t>
            </a:r>
            <a:r>
              <a:rPr lang="en-CA" dirty="0" smtClean="0"/>
              <a:t>re world-readable and can be modified by the user</a:t>
            </a:r>
          </a:p>
          <a:p>
            <a:r>
              <a:rPr lang="en-CA" dirty="0" smtClean="0"/>
              <a:t>Use external storage for user data that should be accessible to other apps and saved even if user removes your app</a:t>
            </a:r>
          </a:p>
          <a:p>
            <a:pPr lvl="1"/>
            <a:r>
              <a:rPr lang="en-CA" dirty="0" smtClean="0"/>
              <a:t>Captured photos, downloaded files</a:t>
            </a:r>
          </a:p>
          <a:p>
            <a:r>
              <a:rPr lang="fr-CA" dirty="0" smtClean="0"/>
              <a:t>System </a:t>
            </a:r>
            <a:r>
              <a:rPr lang="fr-CA" dirty="0" err="1" smtClean="0"/>
              <a:t>provides</a:t>
            </a:r>
            <a:r>
              <a:rPr lang="fr-CA" dirty="0" smtClean="0"/>
              <a:t> </a:t>
            </a:r>
            <a:r>
              <a:rPr lang="fr-CA" dirty="0" err="1" smtClean="0"/>
              <a:t>standa</a:t>
            </a:r>
            <a:r>
              <a:rPr lang="en-CA" dirty="0" err="1" smtClean="0"/>
              <a:t>rd</a:t>
            </a:r>
            <a:r>
              <a:rPr lang="en-CA" dirty="0" smtClean="0"/>
              <a:t> public directories for these types of file</a:t>
            </a:r>
          </a:p>
          <a:p>
            <a:r>
              <a:rPr lang="en-CA" dirty="0" smtClean="0"/>
              <a:t>Can also create app-specific directory on external storage</a:t>
            </a:r>
          </a:p>
          <a:p>
            <a:pPr lvl="1"/>
            <a:r>
              <a:rPr lang="en-CA" dirty="0" smtClean="0"/>
              <a:t>Deleted when user uninstalls your app, still world-readable</a:t>
            </a:r>
          </a:p>
          <a:p>
            <a:pPr lvl="1"/>
            <a:r>
              <a:rPr lang="en-CA" dirty="0" smtClean="0"/>
              <a:t>Could be a useful alternative to internal storage if you need more space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8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Shared preferences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Use </a:t>
            </a:r>
            <a:r>
              <a:rPr lang="en-CA" dirty="0" err="1" smtClean="0"/>
              <a:t>SharedPreferences</a:t>
            </a:r>
            <a:r>
              <a:rPr lang="en-CA" dirty="0" smtClean="0"/>
              <a:t> to store small amounts of unstructured data</a:t>
            </a:r>
          </a:p>
          <a:p>
            <a:r>
              <a:rPr lang="en-CA" dirty="0" err="1" smtClean="0"/>
              <a:t>ie</a:t>
            </a:r>
            <a:r>
              <a:rPr lang="en-CA" dirty="0" smtClean="0"/>
              <a:t>, the user’s selected preferences from the settings screen</a:t>
            </a:r>
          </a:p>
          <a:p>
            <a:r>
              <a:rPr lang="en-CA" dirty="0" err="1" smtClean="0"/>
              <a:t>SharedPreferences</a:t>
            </a:r>
            <a:r>
              <a:rPr lang="en-CA" dirty="0" smtClean="0"/>
              <a:t> APIs allows to read/write persistent key-value pairs of primitive data types: Booleans, floats, </a:t>
            </a:r>
            <a:r>
              <a:rPr lang="en-CA" dirty="0" err="1" smtClean="0"/>
              <a:t>ints</a:t>
            </a:r>
            <a:r>
              <a:rPr lang="en-CA" dirty="0" smtClean="0"/>
              <a:t>, longs, strings</a:t>
            </a:r>
          </a:p>
          <a:p>
            <a:r>
              <a:rPr lang="en-CA" dirty="0" smtClean="0"/>
              <a:t>Key-value pairs are written to XML files that persist across user sessions, even</a:t>
            </a:r>
            <a:r>
              <a:rPr lang="en-CA" dirty="0"/>
              <a:t> </a:t>
            </a:r>
            <a:r>
              <a:rPr lang="en-CA" dirty="0" smtClean="0"/>
              <a:t>if app is killed</a:t>
            </a:r>
          </a:p>
          <a:p>
            <a:r>
              <a:rPr lang="en-CA" dirty="0" smtClean="0"/>
              <a:t>Can explicitly specify name for file, or use per-activity files to save data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AndroidX’s</a:t>
            </a:r>
            <a:r>
              <a:rPr lang="en-CA" dirty="0" smtClean="0"/>
              <a:t> Preference Library to build a settings screen and automatically persist the user’s settings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6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Databases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Android provides full support for SQLite databases</a:t>
            </a:r>
          </a:p>
          <a:p>
            <a:r>
              <a:rPr lang="en-CA" dirty="0" smtClean="0"/>
              <a:t>Any database you create is accessible only by your app</a:t>
            </a:r>
          </a:p>
          <a:p>
            <a:r>
              <a:rPr lang="en-CA" dirty="0" smtClean="0"/>
              <a:t>Recommended to use Room persistence library, an abstraction of SQLite</a:t>
            </a:r>
          </a:p>
          <a:p>
            <a:r>
              <a:rPr lang="en-CA" dirty="0" smtClean="0"/>
              <a:t>Room library provides object-mapping abstraction layer allowing for fluent database access while harnessing full power of SQLite</a:t>
            </a:r>
          </a:p>
          <a:p>
            <a:r>
              <a:rPr lang="en-CA" dirty="0" smtClean="0"/>
              <a:t>SQLite APIs are low level and require lots of time and effort to use:</a:t>
            </a:r>
          </a:p>
          <a:p>
            <a:pPr lvl="1"/>
            <a:r>
              <a:rPr lang="en-CA" dirty="0" smtClean="0"/>
              <a:t>No compile-time verification of raw SQL queries</a:t>
            </a:r>
          </a:p>
          <a:p>
            <a:pPr lvl="1"/>
            <a:r>
              <a:rPr lang="en-CA" dirty="0" smtClean="0"/>
              <a:t>Lots of boilerplate code needed to convert from SQL queries to java objects</a:t>
            </a:r>
          </a:p>
          <a:p>
            <a:r>
              <a:rPr lang="fr-CA" dirty="0" smtClean="0"/>
              <a:t>Room abstracts </a:t>
            </a:r>
            <a:r>
              <a:rPr lang="fr-CA" dirty="0" err="1" smtClean="0"/>
              <a:t>these</a:t>
            </a:r>
            <a:r>
              <a:rPr lang="fr-CA" dirty="0" smtClean="0"/>
              <a:t> con</a:t>
            </a:r>
            <a:r>
              <a:rPr lang="en-CA" dirty="0" err="1" smtClean="0"/>
              <a:t>cerns</a:t>
            </a:r>
            <a:r>
              <a:rPr lang="en-CA" dirty="0" smtClean="0"/>
              <a:t> away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4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Save a file on internal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App’s internal storage directory is specified by app’s package name in a special location of the Android file system</a:t>
            </a:r>
          </a:p>
          <a:p>
            <a:r>
              <a:rPr lang="en-CA" b="1" dirty="0" smtClean="0"/>
              <a:t>Query free space: </a:t>
            </a:r>
            <a:r>
              <a:rPr lang="en-CA" dirty="0" smtClean="0"/>
              <a:t>call </a:t>
            </a:r>
            <a:r>
              <a:rPr lang="en-CA" dirty="0" err="1" smtClean="0"/>
              <a:t>getFreeSpace</a:t>
            </a:r>
            <a:r>
              <a:rPr lang="en-CA" dirty="0" smtClean="0"/>
              <a:t>() or </a:t>
            </a:r>
            <a:r>
              <a:rPr lang="en-CA" dirty="0" err="1" smtClean="0"/>
              <a:t>getTotalSpace</a:t>
            </a:r>
            <a:r>
              <a:rPr lang="en-CA" dirty="0" smtClean="0"/>
              <a:t>(). Can also just try to write the data and catch an </a:t>
            </a:r>
            <a:r>
              <a:rPr lang="en-CA" dirty="0" err="1" smtClean="0"/>
              <a:t>IOException</a:t>
            </a:r>
            <a:r>
              <a:rPr lang="en-CA" dirty="0" smtClean="0"/>
              <a:t>, if it occurs</a:t>
            </a:r>
          </a:p>
          <a:p>
            <a:r>
              <a:rPr lang="en-CA" dirty="0" smtClean="0"/>
              <a:t>Write a file: acquire appropriate directory as a File object by calling:</a:t>
            </a:r>
          </a:p>
          <a:p>
            <a:r>
              <a:rPr lang="en-CA" dirty="0" err="1" smtClean="0"/>
              <a:t>getFilesDir</a:t>
            </a:r>
            <a:r>
              <a:rPr lang="en-CA" dirty="0" smtClean="0"/>
              <a:t>() – returns a File representing internal directory of app</a:t>
            </a:r>
          </a:p>
          <a:p>
            <a:r>
              <a:rPr lang="en-CA" dirty="0" err="1" smtClean="0"/>
              <a:t>getCacheDir</a:t>
            </a:r>
            <a:r>
              <a:rPr lang="en-CA" dirty="0" smtClean="0"/>
              <a:t>() – returns a File representing internal directory for app’s temp cache</a:t>
            </a:r>
          </a:p>
          <a:p>
            <a:r>
              <a:rPr lang="en-CA" dirty="0" smtClean="0"/>
              <a:t>Create a new file in one of these directories by using File() constructor, passing the File obtained using one of the above methods 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9937" y="5351782"/>
            <a:ext cx="10572125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File(context.getFilesDir(), filename);</a:t>
            </a:r>
            <a:endParaRPr kumimoji="0" lang="en-US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Using Jetpack security library: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60799" y="707797"/>
            <a:ext cx="964879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Although you can define your own key generation parameter specification, it's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recommended that you use the value specified here.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MasterKeys.AES256_GCM_SPEC;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masterKeyAlias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MasterKeys.getOrCreate(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Creates a file with this name, or replaces an existing file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that has the same name. Note that the file name cannot contain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path separators.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fileToWrite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"my_sensitive_data.txt"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EncryptedFile encryptedFile 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EncryptedFile.Builder(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File(directory, fileToWrite),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context,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masterKeyAlias,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EncryptedFile.FileEncryptionScheme.AES256_GCM_HKDF_4KB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).build();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to a file.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BufferedWriter writer 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BufferedWriter(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FileWriter(encryptedFile));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writer.write(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SUPER-SECRET INFORMATION"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(GeneralSecurityException gse)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getting or creating keyset.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ex)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opening file for writing.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2136</Words>
  <Application>Microsoft Office PowerPoint</Application>
  <PresentationFormat>Widescreen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CS230 Developing Mobile Apps</vt:lpstr>
      <vt:lpstr>Lab 6</vt:lpstr>
      <vt:lpstr>Data and file storage overview</vt:lpstr>
      <vt:lpstr>Internal storage</vt:lpstr>
      <vt:lpstr>External storage </vt:lpstr>
      <vt:lpstr>Shared preferences</vt:lpstr>
      <vt:lpstr>Databases</vt:lpstr>
      <vt:lpstr>Save a file on internal storage</vt:lpstr>
      <vt:lpstr>Using Jetpack security library:</vt:lpstr>
      <vt:lpstr>Using FileOutpuStream</vt:lpstr>
      <vt:lpstr>Write a cache file</vt:lpstr>
      <vt:lpstr>Open an existing file</vt:lpstr>
      <vt:lpstr>Open a directory</vt:lpstr>
      <vt:lpstr>Save a file on external storage</vt:lpstr>
      <vt:lpstr>External storage permissions/verification</vt:lpstr>
      <vt:lpstr>Saving to directories on external storage</vt:lpstr>
      <vt:lpstr>Creating a directory for individual photo album</vt:lpstr>
      <vt:lpstr>Select between multiple storage locations</vt:lpstr>
      <vt:lpstr>Manage scoped external storage access</vt:lpstr>
      <vt:lpstr>Scoped storage: permissions required for file access </vt:lpstr>
      <vt:lpstr>Scoped storage: Media data permissions</vt:lpstr>
      <vt:lpstr>Location information in pictures </vt:lpstr>
      <vt:lpstr>Opt out of scoped storage</vt:lpstr>
      <vt:lpstr>Work with media files in external storage</vt:lpstr>
      <vt:lpstr>Access files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30</cp:revision>
  <dcterms:created xsi:type="dcterms:W3CDTF">2019-10-17T17:38:54Z</dcterms:created>
  <dcterms:modified xsi:type="dcterms:W3CDTF">2019-10-21T01:02:10Z</dcterms:modified>
</cp:coreProperties>
</file>