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1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8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7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58E-9919-40C6-BE16-A207004C291E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8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recyclerview" TargetMode="External"/><Relationship Id="rId2" Type="http://schemas.openxmlformats.org/officeDocument/2006/relationships/hyperlink" Target="https://developer.android.com/reference/android/widget/List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05"/>
            <a:ext cx="10515600" cy="1083830"/>
          </a:xfrm>
        </p:spPr>
        <p:txBody>
          <a:bodyPr/>
          <a:lstStyle/>
          <a:p>
            <a:r>
              <a:rPr lang="en-CA" dirty="0" smtClean="0"/>
              <a:t>Displaying a list of expandable items is probably the most common pattern in app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7" y="2731897"/>
            <a:ext cx="1707265" cy="353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2731897"/>
            <a:ext cx="1963184" cy="3487469"/>
          </a:xfrm>
          <a:prstGeom prst="rect">
            <a:avLst/>
          </a:prstGeom>
        </p:spPr>
      </p:pic>
      <p:pic>
        <p:nvPicPr>
          <p:cNvPr id="1028" name="Picture 4" descr="Image result for contacts list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92" y="2731897"/>
            <a:ext cx="1894043" cy="3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fitnesspal 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9" y="2732510"/>
            <a:ext cx="1818041" cy="32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403" y="2732510"/>
            <a:ext cx="1734943" cy="3421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699" y="2475284"/>
            <a:ext cx="1987301" cy="3829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8" y="630489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tinder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547607" y="63048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outlook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88891" y="6234292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contacts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85494" y="609908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myfitnesspal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46241" y="6184503"/>
            <a:ext cx="9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youtube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0708990" y="633247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messenger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611091" y="6553835"/>
            <a:ext cx="387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…just to name a few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a list with </a:t>
            </a:r>
            <a:r>
              <a:rPr lang="en-CA" dirty="0" err="1" smtClean="0"/>
              <a:t>RecyclerView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RecyclerView</a:t>
            </a:r>
            <a:r>
              <a:rPr lang="en-CA" dirty="0" smtClean="0"/>
              <a:t> is a more advanced and flexible version of </a:t>
            </a:r>
            <a:r>
              <a:rPr lang="en-CA" dirty="0" err="1" smtClean="0"/>
              <a:t>L</a:t>
            </a:r>
            <a:r>
              <a:rPr lang="en-CA" dirty="0" err="1" smtClean="0"/>
              <a:t>istView</a:t>
            </a:r>
            <a:endParaRPr lang="en-CA" dirty="0" smtClean="0"/>
          </a:p>
          <a:p>
            <a:r>
              <a:rPr lang="en-CA" dirty="0" err="1" smtClean="0"/>
              <a:t>ListView</a:t>
            </a:r>
            <a:r>
              <a:rPr lang="en-CA" dirty="0"/>
              <a:t> </a:t>
            </a:r>
            <a:r>
              <a:rPr lang="en-CA" dirty="0" smtClean="0"/>
              <a:t>displays a vertically scrollable collection of views, where each view is positioned immediately below the previous view in the list</a:t>
            </a:r>
          </a:p>
          <a:p>
            <a:r>
              <a:rPr lang="en-CA" dirty="0" err="1" smtClean="0"/>
              <a:t>ListView</a:t>
            </a:r>
            <a:r>
              <a:rPr lang="en-CA" dirty="0" smtClean="0"/>
              <a:t> is an adapter view that doesn’t know the details of the items it displays, but instead requests views on demand from a </a:t>
            </a:r>
            <a:r>
              <a:rPr lang="en-CA" dirty="0" err="1" smtClean="0"/>
              <a:t>listAdapter</a:t>
            </a:r>
            <a:r>
              <a:rPr lang="en-CA" dirty="0" smtClean="0"/>
              <a:t> as needed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56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https://developer.android.com/reference/android/widget/ListView.html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117172"/>
            <a:ext cx="6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https://developer.android.com/guide/topics/ui/layout/recyclerview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CS230 Developing Mobile Apps</vt:lpstr>
      <vt:lpstr>Assignment 1</vt:lpstr>
      <vt:lpstr>Create a list with RecyclerView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7</cp:revision>
  <dcterms:created xsi:type="dcterms:W3CDTF">2019-09-18T00:50:03Z</dcterms:created>
  <dcterms:modified xsi:type="dcterms:W3CDTF">2019-09-18T18:08:07Z</dcterms:modified>
</cp:coreProperties>
</file>