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7" r:id="rId10"/>
    <p:sldId id="269" r:id="rId11"/>
    <p:sldId id="263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Programming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Today:</a:t>
            </a:r>
          </a:p>
          <a:p>
            <a:r>
              <a:rPr lang="en-CA" dirty="0" smtClean="0"/>
              <a:t>Intro - What is a mobile app?</a:t>
            </a:r>
          </a:p>
          <a:p>
            <a:r>
              <a:rPr lang="en-CA" dirty="0" smtClean="0"/>
              <a:t>First project - Hello World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 (so many questions)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2019588"/>
            <a:ext cx="8843529" cy="4351338"/>
          </a:xfrm>
        </p:spPr>
        <p:txBody>
          <a:bodyPr/>
          <a:lstStyle/>
          <a:p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Protected?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is it called?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Who calls it?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Where did </a:t>
            </a:r>
            <a:r>
              <a:rPr lang="en-US" altLang="en-US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savedInstanceState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come from?</a:t>
            </a:r>
          </a:p>
          <a:p>
            <a:pPr lvl="1"/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CA" dirty="0" smtClean="0">
                <a:latin typeface="+mj-lt"/>
              </a:rPr>
              <a:t>How does the layout get inflated?</a:t>
            </a:r>
          </a:p>
          <a:p>
            <a:pPr lvl="1"/>
            <a:endParaRPr lang="en-CA" dirty="0" smtClean="0">
              <a:latin typeface="+mj-lt"/>
            </a:endParaRPr>
          </a:p>
          <a:p>
            <a:pPr lvl="1"/>
            <a:endParaRPr lang="en-CA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37" y="526473"/>
            <a:ext cx="2676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library action 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825624"/>
            <a:ext cx="3214254" cy="47691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Action bar </a:t>
            </a:r>
            <a:r>
              <a:rPr lang="en-CA" dirty="0" smtClean="0"/>
              <a:t>is a primary toolbar within the activity that may display activity title, navigation, and other interactive items</a:t>
            </a:r>
          </a:p>
          <a:p>
            <a:r>
              <a:rPr lang="en-CA" b="1" dirty="0" smtClean="0"/>
              <a:t>Android support library </a:t>
            </a:r>
            <a:r>
              <a:rPr lang="en-CA" dirty="0" smtClean="0"/>
              <a:t>is a set of code libraries that provide backward-compatible versions of Android framework APIs as well as features that are only available through the library APIs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690688"/>
            <a:ext cx="8543925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254" y="889577"/>
            <a:ext cx="239683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bars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3418" y="1343891"/>
            <a:ext cx="1302327" cy="19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48255" y="1263650"/>
            <a:ext cx="221672" cy="20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39200" y="1343891"/>
            <a:ext cx="1870364" cy="19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apps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1" y="2423614"/>
            <a:ext cx="477202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8" y="55288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089" y="2526721"/>
            <a:ext cx="302895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912" y="3742969"/>
            <a:ext cx="3571875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557" y="195049"/>
            <a:ext cx="4181475" cy="2495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350" y="4659097"/>
            <a:ext cx="37433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295" y="2716761"/>
            <a:ext cx="2581275" cy="2457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04887" y="3864985"/>
            <a:ext cx="2476500" cy="2619375"/>
          </a:xfrm>
          <a:prstGeom prst="rect">
            <a:avLst/>
          </a:prstGeom>
        </p:spPr>
      </p:pic>
      <p:pic>
        <p:nvPicPr>
          <p:cNvPr id="1026" name="Picture 2" descr="Image result for maslow's hierarchy of need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1" y="5495618"/>
            <a:ext cx="2322368" cy="1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0494" y="1097973"/>
            <a:ext cx="2752725" cy="254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230" y="315624"/>
            <a:ext cx="4381500" cy="2533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4353" y="961962"/>
            <a:ext cx="3514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app through examples: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location tracker app</a:t>
            </a:r>
          </a:p>
          <a:p>
            <a:r>
              <a:rPr lang="en-CA" dirty="0" smtClean="0"/>
              <a:t>The system scanning app</a:t>
            </a:r>
          </a:p>
          <a:p>
            <a:r>
              <a:rPr lang="en-CA" dirty="0" smtClean="0"/>
              <a:t>The multimedia streaming app</a:t>
            </a:r>
          </a:p>
          <a:p>
            <a:r>
              <a:rPr lang="en-CA" dirty="0" smtClean="0"/>
              <a:t>The messenger/communication app</a:t>
            </a:r>
          </a:p>
          <a:p>
            <a:r>
              <a:rPr lang="en-CA" dirty="0" smtClean="0"/>
              <a:t>The game app</a:t>
            </a:r>
          </a:p>
          <a:p>
            <a:pPr lvl="1"/>
            <a:r>
              <a:rPr lang="en-CA" dirty="0" smtClean="0"/>
              <a:t>Unity, graphics2D, </a:t>
            </a:r>
            <a:r>
              <a:rPr lang="en-CA" dirty="0" err="1" smtClean="0"/>
              <a:t>openGL</a:t>
            </a:r>
            <a:endParaRPr lang="en-CA" dirty="0" smtClean="0"/>
          </a:p>
          <a:p>
            <a:r>
              <a:rPr lang="en-CA" dirty="0" smtClean="0"/>
              <a:t>The social media/sharing app</a:t>
            </a:r>
          </a:p>
          <a:p>
            <a:r>
              <a:rPr lang="en-CA" dirty="0" smtClean="0"/>
              <a:t>The selfie editing app</a:t>
            </a:r>
          </a:p>
          <a:p>
            <a:endParaRPr lang="en-CA" dirty="0"/>
          </a:p>
          <a:p>
            <a:r>
              <a:rPr lang="en-CA" dirty="0" smtClean="0"/>
              <a:t>What do all these apps have in common? UI, </a:t>
            </a:r>
          </a:p>
        </p:txBody>
      </p:sp>
    </p:spTree>
    <p:extLst>
      <p:ext uri="{BB962C8B-B14F-4D97-AF65-F5344CB8AC3E}">
        <p14:creationId xmlns:p14="http://schemas.microsoft.com/office/powerpoint/2010/main" val="22867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engineer popular apps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Reverse engineer popular apps, and replicate their basic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7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CA" dirty="0"/>
              <a:t>An imaginary real estate agent / realtor app. Give them a test web service with a few endpoints:</a:t>
            </a:r>
          </a:p>
          <a:p>
            <a:pPr fontAlgn="base"/>
            <a:r>
              <a:rPr lang="en-CA" dirty="0"/>
              <a:t>List of properties</a:t>
            </a:r>
          </a:p>
          <a:p>
            <a:pPr fontAlgn="base"/>
            <a:r>
              <a:rPr lang="en-CA" dirty="0"/>
              <a:t>Property details</a:t>
            </a:r>
          </a:p>
          <a:p>
            <a:pPr fontAlgn="base"/>
            <a:r>
              <a:rPr lang="en-CA" dirty="0"/>
              <a:t>Maybe tokenized user login (bonus points)</a:t>
            </a:r>
          </a:p>
          <a:p>
            <a:pPr fontAlgn="base"/>
            <a:r>
              <a:rPr lang="en-CA" dirty="0"/>
              <a:t>Maybe add favourites (bonus points)</a:t>
            </a:r>
          </a:p>
          <a:p>
            <a:pPr fontAlgn="base"/>
            <a:r>
              <a:rPr lang="en-CA" dirty="0"/>
              <a:t>Making this work would cover a good amount of basic Android development: fragments, layouts, lists, </a:t>
            </a:r>
            <a:r>
              <a:rPr lang="en-CA" dirty="0" err="1"/>
              <a:t>async</a:t>
            </a:r>
            <a:r>
              <a:rPr lang="en-CA" dirty="0"/>
              <a:t> image loading, infinite scroll, adapters, web service interaction, navigation, Google Maps display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majority of android development is making an </a:t>
            </a:r>
            <a:r>
              <a:rPr lang="en-CA" dirty="0" err="1"/>
              <a:t>api</a:t>
            </a:r>
            <a:r>
              <a:rPr lang="en-CA" dirty="0"/>
              <a:t> call and displaying a list of data from that. You'll probably want to cover that. And something to include custom views/</a:t>
            </a:r>
            <a:r>
              <a:rPr lang="en-CA" dirty="0" err="1"/>
              <a:t>viewgroups</a:t>
            </a:r>
            <a:r>
              <a:rPr lang="en-CA" dirty="0"/>
              <a:t> and what role those play</a:t>
            </a:r>
          </a:p>
        </p:txBody>
      </p:sp>
    </p:spTree>
    <p:extLst>
      <p:ext uri="{BB962C8B-B14F-4D97-AF65-F5344CB8AC3E}">
        <p14:creationId xmlns:p14="http://schemas.microsoft.com/office/powerpoint/2010/main" val="777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A note taking app. This is what I build for new frameworks that I </a:t>
            </a:r>
            <a:r>
              <a:rPr lang="en-CA" dirty="0" err="1"/>
              <a:t>wanna</a:t>
            </a:r>
            <a:r>
              <a:rPr lang="en-CA" dirty="0"/>
              <a:t> learn. It covers a lot thing like:</a:t>
            </a:r>
          </a:p>
          <a:p>
            <a:pPr fontAlgn="base"/>
            <a:r>
              <a:rPr lang="en-CA" dirty="0"/>
              <a:t>Persistent data storage</a:t>
            </a:r>
          </a:p>
          <a:p>
            <a:pPr fontAlgn="base"/>
            <a:r>
              <a:rPr lang="en-CA" dirty="0"/>
              <a:t>Making adapters and using them in recycler view</a:t>
            </a:r>
          </a:p>
          <a:p>
            <a:pPr fontAlgn="base"/>
            <a:r>
              <a:rPr lang="en-CA" dirty="0"/>
              <a:t>Dealing with observables and updating when their value </a:t>
            </a:r>
            <a:r>
              <a:rPr lang="en-CA" dirty="0" err="1"/>
              <a:t>chnages</a:t>
            </a:r>
            <a:endParaRPr lang="en-CA" dirty="0"/>
          </a:p>
          <a:p>
            <a:pPr fontAlgn="base"/>
            <a:r>
              <a:rPr lang="en-CA" dirty="0"/>
              <a:t>Android Navigation</a:t>
            </a:r>
          </a:p>
          <a:p>
            <a:pPr fontAlgn="base"/>
            <a:r>
              <a:rPr lang="en-CA" dirty="0"/>
              <a:t>There are many features that you can add to it to make it more complex like remote syncing, password protection, labels for notes, etc. From my experience, it is a great place to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1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mobile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mobile application (mobile app) is a piece of software running on a mobile device that adds value to the user’s life</a:t>
            </a:r>
          </a:p>
          <a:p>
            <a:r>
              <a:rPr lang="en-CA" dirty="0" smtClean="0"/>
              <a:t>An Android app is a mobile app running on the Android operating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9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Studio is the official integrated development environment (IDE) for Google’s Android operating system, built on </a:t>
            </a:r>
            <a:r>
              <a:rPr lang="en-CA" dirty="0" err="1" smtClean="0"/>
              <a:t>JetBrains</a:t>
            </a:r>
            <a:r>
              <a:rPr lang="en-CA" dirty="0" smtClean="0"/>
              <a:t>’ IntelliJ IDEA software and designed specifically for Android development</a:t>
            </a:r>
          </a:p>
          <a:p>
            <a:r>
              <a:rPr lang="en-CA" dirty="0" smtClean="0"/>
              <a:t>IntelliJ IDEA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 main files </a:t>
            </a:r>
          </a:p>
          <a:p>
            <a:pPr lvl="1"/>
            <a:r>
              <a:rPr lang="en-CA" dirty="0" smtClean="0"/>
              <a:t>MainActivity.java</a:t>
            </a:r>
          </a:p>
          <a:p>
            <a:pPr lvl="1"/>
            <a:r>
              <a:rPr lang="en-CA" dirty="0" smtClean="0"/>
              <a:t>activity_main.xml</a:t>
            </a:r>
          </a:p>
          <a:p>
            <a:pPr lvl="1"/>
            <a:r>
              <a:rPr lang="en-CA" dirty="0" smtClean="0"/>
              <a:t>AndroidManifest.xml	</a:t>
            </a:r>
          </a:p>
          <a:p>
            <a:pPr lvl="1"/>
            <a:r>
              <a:rPr lang="en-CA" dirty="0" err="1"/>
              <a:t>b</a:t>
            </a:r>
            <a:r>
              <a:rPr lang="en-CA" dirty="0" err="1" smtClean="0"/>
              <a:t>uild.gradle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MainActivity.java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019" y="-1"/>
            <a:ext cx="4287982" cy="67978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CA" dirty="0" smtClean="0"/>
              <a:t>import 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android…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import 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values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default Activity to run app in (more on activities later)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called when activity is  first created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contains </a:t>
            </a:r>
            <a:r>
              <a:rPr lang="en-CA" dirty="0"/>
              <a:t>data saved earlier if activity is being </a:t>
            </a:r>
            <a:r>
              <a:rPr lang="en-CA" dirty="0" smtClean="0"/>
              <a:t>re-initialized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Context to Activity, 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visual design of activity through xml layout file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90158"/>
            <a:ext cx="7793182" cy="369331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845127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MainActivity.java is the application file which ultimately gets converted into an executable and runs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706"/>
          </a:xfrm>
        </p:spPr>
        <p:txBody>
          <a:bodyPr/>
          <a:lstStyle/>
          <a:p>
            <a:r>
              <a:rPr lang="en-CA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59584"/>
            <a:ext cx="7837402" cy="47705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marL="457200" lvl="1" indent="0">
              <a:buNone/>
            </a:pPr>
            <a:r>
              <a:rPr lang="en-CA" dirty="0" smtClean="0"/>
              <a:t>character encoding for xml document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additional namespace to help design UI, discarded at build time. 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Set to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 smtClean="0">
                <a:cs typeface="Courier New" panose="02070309020205020404" pitchFamily="49" charset="0"/>
              </a:rPr>
              <a:t> or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dirty="0" smtClean="0">
                <a:cs typeface="Courier New" panose="02070309020205020404" pitchFamily="49" charset="0"/>
              </a:rPr>
              <a:t> or a number in dpi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Tells which activity the layout is associated, helps guess a default layout theme at design time (since themes are defined in manifest, and associated to activities not layouts)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 user interface element that displays text to the user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82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Why does http:.//schemas.* not exist? </a:t>
            </a:r>
            <a:r>
              <a:rPr lang="en-CA" sz="1200" i="1" dirty="0" smtClean="0"/>
              <a:t>“URIs </a:t>
            </a:r>
            <a:r>
              <a:rPr lang="en-CA" sz="1200" i="1" dirty="0"/>
              <a:t>as schema identifiers are not required to point to documents that exist.  There is no schema for the android xml files since the elements </a:t>
            </a:r>
            <a:r>
              <a:rPr lang="en-CA" sz="1200" i="1" dirty="0" smtClean="0"/>
              <a:t>or </a:t>
            </a:r>
            <a:r>
              <a:rPr lang="en-CA" sz="1200" i="1" dirty="0"/>
              <a:t>attributes are completely dependent on what classes and attributes your application defines</a:t>
            </a:r>
            <a:r>
              <a:rPr lang="en-CA" sz="1200" i="1" dirty="0" smtClean="0"/>
              <a:t>.” </a:t>
            </a:r>
            <a:r>
              <a:rPr lang="en-CA" sz="1200" dirty="0" smtClean="0"/>
              <a:t>-joe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3161"/>
            <a:ext cx="727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typical android app is comprised of one or more screens. You define what each screen looks like using an XML layout.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70"/>
            <a:ext cx="10515600" cy="832244"/>
          </a:xfrm>
        </p:spPr>
        <p:txBody>
          <a:bodyPr/>
          <a:lstStyle/>
          <a:p>
            <a:r>
              <a:rPr lang="en-CA" dirty="0" smtClean="0"/>
              <a:t>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327" y="4907"/>
            <a:ext cx="3269674" cy="68530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App’s package name, used by build tools to determine location of code entities when building project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Declaration of the app. This element contains sub-elements that declare each of the application’s components and has attributes that affect all </a:t>
            </a:r>
            <a:r>
              <a:rPr lang="en-CA" dirty="0" smtClean="0"/>
              <a:t>components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Allow </a:t>
            </a:r>
            <a:r>
              <a:rPr lang="en-CA" dirty="0"/>
              <a:t>application data to be backed up during </a:t>
            </a:r>
            <a:r>
              <a:rPr lang="en-CA" dirty="0" err="1"/>
              <a:t>adb</a:t>
            </a:r>
            <a:r>
              <a:rPr lang="en-CA" dirty="0"/>
              <a:t> </a:t>
            </a:r>
            <a:r>
              <a:rPr lang="en-CA" dirty="0" smtClean="0"/>
              <a:t>backup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icon, label,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roundIcon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Specify icon, label, and round icon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err="1" smtClean="0"/>
              <a:t>Suports</a:t>
            </a:r>
            <a:r>
              <a:rPr lang="en-CA" dirty="0" smtClean="0"/>
              <a:t> right to left layouts (Arabic, Urdu, Hebrew, etc.)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 theme is a type of style that’s applied to an entire app, not just an individual view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Activity component, every app component you create must be declared in manifest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Intent filter declaration, when an app issues an intent to the system, the system locates the appropriate app based on the intent filter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639368"/>
            <a:ext cx="8922328" cy="493981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94492"/>
            <a:ext cx="882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manifest file describes the fundamental characteristics of the app and defines each of its components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3762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https://developer.android.com/guide/topics/manifest/manifest-intro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854"/>
          </a:xfrm>
        </p:spPr>
        <p:txBody>
          <a:bodyPr>
            <a:normAutofit/>
          </a:bodyPr>
          <a:lstStyle/>
          <a:p>
            <a:r>
              <a:rPr lang="en-CA" dirty="0" err="1" smtClean="0"/>
              <a:t>build.gradle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5" y="0"/>
            <a:ext cx="5292436" cy="68448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that you are building an application, not a library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the API the app is compiled against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compiler to use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Block to define manifest properties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Every android app has a unique application ID that looks like a java package name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Determine which of a user’s devices app can be installed 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to Android OS your app is tested up to this version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Positive integer used as internal version number, higher=more recent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User-friendly version name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Instrumentation runner, entry point into running your test suite.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Detect and remove unused classes, fields, methods, and attributes from packaged app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Java class file </a:t>
            </a:r>
            <a:r>
              <a:rPr lang="en-CA" dirty="0" err="1" smtClean="0"/>
              <a:t>shrinker</a:t>
            </a:r>
            <a:r>
              <a:rPr lang="en-CA" dirty="0" smtClean="0"/>
              <a:t>, optimizer, obfuscator, and </a:t>
            </a:r>
            <a:r>
              <a:rPr lang="en-CA" dirty="0" err="1" smtClean="0"/>
              <a:t>preverifier</a:t>
            </a:r>
            <a:r>
              <a:rPr lang="en-CA" dirty="0" smtClean="0"/>
              <a:t>. Optimizes bytecode and removes unused instructions.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Modern software projects rarely build code in isolation. Projects reference modules for the purpose of reusing existing, proven functionality. 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857096"/>
            <a:ext cx="6899564" cy="618630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androidx.test.runner.AndroidJUnitRunner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'proguard-android-optimize.txt'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include: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'androidx.appcompat:appcompat:1.0.2'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'androidx.constraintlayout:constraintlayout:1.1.3'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'androidx.test:runner:1.2.0'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'androidx.test.espresso:espresso-core:3.2.0'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1138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CS230  Programming Mobile Apps</vt:lpstr>
      <vt:lpstr>What is a mobile app?</vt:lpstr>
      <vt:lpstr>Android Studio</vt:lpstr>
      <vt:lpstr>Create project</vt:lpstr>
      <vt:lpstr>Hello world</vt:lpstr>
      <vt:lpstr>MainActivity.java </vt:lpstr>
      <vt:lpstr>activity_main.xml</vt:lpstr>
      <vt:lpstr>AndroidManifest.xml</vt:lpstr>
      <vt:lpstr>build.gradle</vt:lpstr>
      <vt:lpstr>App resources</vt:lpstr>
      <vt:lpstr>Hello world (so many questions) </vt:lpstr>
      <vt:lpstr>Support library action bar</vt:lpstr>
      <vt:lpstr>Mobile apps</vt:lpstr>
      <vt:lpstr>Learning app through examples:</vt:lpstr>
      <vt:lpstr>Reverse engineer popular apps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42</cp:revision>
  <dcterms:created xsi:type="dcterms:W3CDTF">2019-08-26T14:38:40Z</dcterms:created>
  <dcterms:modified xsi:type="dcterms:W3CDTF">2019-09-03T20:46:05Z</dcterms:modified>
</cp:coreProperties>
</file>