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4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4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5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4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12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2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2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9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0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24E2-9EAA-4FB7-AADF-E85F904A0AF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5694-21D2-4D68-A3B4-5FDACFB7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67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1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b="1" dirty="0" smtClean="0"/>
              <a:t>Lab 5 Foreground service</a:t>
            </a:r>
          </a:p>
          <a:p>
            <a:r>
              <a:rPr lang="en-CA" dirty="0" smtClean="0"/>
              <a:t>1) create new class ‘</a:t>
            </a:r>
            <a:r>
              <a:rPr lang="en-CA" dirty="0" err="1" smtClean="0"/>
              <a:t>ForegroundService</a:t>
            </a:r>
            <a:r>
              <a:rPr lang="en-CA" dirty="0" smtClean="0"/>
              <a:t>’ extending </a:t>
            </a:r>
            <a:r>
              <a:rPr lang="en-CA" dirty="0" err="1" smtClean="0"/>
              <a:t>IntentService</a:t>
            </a:r>
            <a:endParaRPr lang="en-CA" dirty="0" smtClean="0"/>
          </a:p>
          <a:p>
            <a:r>
              <a:rPr lang="en-CA" dirty="0" smtClean="0"/>
              <a:t>2) start </a:t>
            </a:r>
            <a:r>
              <a:rPr lang="en-CA" dirty="0" err="1" smtClean="0"/>
              <a:t>ForegroundService</a:t>
            </a:r>
            <a:r>
              <a:rPr lang="en-CA" dirty="0" smtClean="0"/>
              <a:t> with explicit intent from </a:t>
            </a:r>
            <a:r>
              <a:rPr lang="en-CA" dirty="0" err="1" smtClean="0"/>
              <a:t>MainActivity</a:t>
            </a:r>
            <a:endParaRPr lang="en-CA" dirty="0" smtClean="0"/>
          </a:p>
          <a:p>
            <a:r>
              <a:rPr lang="en-CA" dirty="0" smtClean="0"/>
              <a:t>3) in </a:t>
            </a:r>
            <a:r>
              <a:rPr lang="en-CA" dirty="0" err="1" smtClean="0"/>
              <a:t>ForegroundService</a:t>
            </a:r>
            <a:r>
              <a:rPr lang="en-CA" dirty="0" smtClean="0"/>
              <a:t>, create a new Notification and call </a:t>
            </a:r>
            <a:r>
              <a:rPr lang="en-CA" dirty="0" err="1" smtClean="0"/>
              <a:t>startForeground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, notification) to display it</a:t>
            </a:r>
          </a:p>
          <a:p>
            <a:r>
              <a:rPr lang="en-CA" dirty="0" smtClean="0"/>
              <a:t>4) override </a:t>
            </a:r>
            <a:r>
              <a:rPr lang="en-CA" dirty="0" err="1" smtClean="0"/>
              <a:t>onHandleIntent</a:t>
            </a:r>
            <a:r>
              <a:rPr lang="en-CA" dirty="0" smtClean="0"/>
              <a:t>(Intent intent) and sleep </a:t>
            </a:r>
            <a:r>
              <a:rPr lang="en-CA" dirty="0" err="1" smtClean="0"/>
              <a:t>ForegroundService’s</a:t>
            </a:r>
            <a:r>
              <a:rPr lang="en-CA" dirty="0" smtClean="0"/>
              <a:t> thread for 5000ms (notification should disappear after this time expires)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22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CS230 Developing Mobile Apps</vt:lpstr>
      <vt:lpstr>Lab 5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3</cp:revision>
  <dcterms:created xsi:type="dcterms:W3CDTF">2019-10-08T01:59:05Z</dcterms:created>
  <dcterms:modified xsi:type="dcterms:W3CDTF">2019-10-08T02:45:22Z</dcterms:modified>
</cp:coreProperties>
</file>