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500A-77E0-41CE-913C-B04D10E9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94BB-6864-45AE-8C89-1AD29F74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606-D819-4B85-BCA2-4B32416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B6BD-62A3-4D89-BA49-AD95BF1B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C66C-D697-4DF0-B947-74957301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3648-1A05-4527-8D2F-CEE14BB1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2A98-CDC4-40D3-A503-E9AC712FC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3609-7F65-4E16-BFEA-6E47DEAE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29F1-236F-4BAC-BC31-F6CBE9BB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5ABD-06FB-4864-8FF8-49F9C8E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F0320-78E8-4134-99EE-59B780EF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63C9-15C9-40F0-8A9D-FF843BA3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9CE2-5A6F-4697-BDBA-05A05431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B978-4F1F-4F25-A38E-1AD1BC9F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6514-6410-408D-A566-8F6CFBB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4A60-C558-4DFB-A7B6-29CF2220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D8AD-1335-4614-90FF-8BA627BF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79D1-A586-4C75-AC44-94762A59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2529-E02E-40DC-BF91-260E0D78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6574-45B9-48EE-8EAA-AE9B822E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DF64-7CEA-4CCB-B948-E1C535E1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8706-A6E4-4701-9F00-029485A8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21C8-BC6C-491B-BEEC-FDBA976E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A326-CA7C-4E14-9012-06850021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9344-64B8-4670-A571-6D66F411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1B4A-E451-4403-AB98-8BCC9FF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68F9-6B47-46C7-8B18-E7B3F0F91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8CA9-D43B-4EBE-B9D0-A8AB0520D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CE376-42F7-4C71-99EB-888E2F6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AF353-0ABB-44CE-BAFD-0EE7DF90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7B7D-F55D-44D4-938E-D698D9F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099-7A8F-44A2-820E-5219428C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7063-8BDB-4F34-B504-CD9A9FDB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B201E-854B-4148-90F4-34D513EA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4612A-2DEB-40A7-ABF8-11BDA4E9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0BAB-B260-4C90-8697-0B159FD1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A14B-21AB-4D0F-9403-42418682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66D02-B4D5-4049-8FD4-057F666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2FC01-B6AC-4B03-8ABD-0DCE66D5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4D61-AAE5-4858-A852-933694D1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C8462-4D0F-4460-B089-E108EA23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4FD1F-7ED5-4B39-AF5C-CFA98C18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5324-53C5-4581-9021-22660B9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8667-D480-48F7-8379-85ABB402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CFB5-12F2-48BC-810A-4CBA4822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7AC4F-E53A-40BB-B62B-20FA227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3757-0B43-4FAA-A67D-552F6B8D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1AF6-C1A0-4F08-9A68-FC03A256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3E84-D6DA-46D5-B454-BB170CA6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9571-E62F-4D85-8C15-E919AB43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514D-4FB6-4696-8AC5-8765A39F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BF3B-8D8E-477C-A667-7E14DBA4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9ECF-2558-4F76-8C84-DBA9BDB2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4E82-B678-441E-B881-066FD5952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5E24-0332-4E4A-9E06-5DBD3863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1533C-F669-4EDB-9E9F-657562D0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2A2E-F440-4D09-832E-51208C7D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5365-407B-4812-AA3E-5E9821F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3510A-6F32-4F88-95C4-7D8BB1E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E263-EFC5-489B-A307-21A944FF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56E0-B00C-4371-9AA1-71756D71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749E-EFFB-4BCA-8424-1DE98FDB061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A2BA-1602-49AE-B49B-54048367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F93-049D-4134-ABD8-1E99EE4D5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9FBA-4126-43F1-B682-E5656B8C5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EF56-2753-4681-880F-997439676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76085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9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5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b="1" dirty="0"/>
              <a:t>Content providers:</a:t>
            </a:r>
          </a:p>
          <a:p>
            <a:r>
              <a:rPr lang="en-US" i="1" dirty="0"/>
              <a:t>Help an app manage its stored data</a:t>
            </a:r>
          </a:p>
          <a:p>
            <a:r>
              <a:rPr lang="en-US" i="1" dirty="0"/>
              <a:t>Provide a way to share data with other apps</a:t>
            </a:r>
          </a:p>
          <a:p>
            <a:r>
              <a:rPr lang="en-US" i="1" dirty="0"/>
              <a:t>Encapsulate data</a:t>
            </a:r>
          </a:p>
          <a:p>
            <a:r>
              <a:rPr lang="en-US" i="1" dirty="0"/>
              <a:t>Provide mechanisms for defining data security</a:t>
            </a:r>
          </a:p>
          <a:p>
            <a:r>
              <a:rPr lang="en-US" dirty="0"/>
              <a:t>Content providers are the standard interface connecting data in one process with code running in another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7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 manage access to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4582274" cy="5530671"/>
          </a:xfrm>
        </p:spPr>
        <p:txBody>
          <a:bodyPr/>
          <a:lstStyle/>
          <a:p>
            <a:r>
              <a:rPr lang="en-US" dirty="0"/>
              <a:t>Implementing a content provider has many advantages</a:t>
            </a:r>
          </a:p>
          <a:p>
            <a:r>
              <a:rPr lang="en-US" dirty="0"/>
              <a:t>Can configure a content provider to allow other apps to securely access and modify your app’s data</a:t>
            </a:r>
          </a:p>
          <a:p>
            <a:r>
              <a:rPr lang="en-US" dirty="0"/>
              <a:t>Use content providers if you plan to share data</a:t>
            </a:r>
          </a:p>
          <a:p>
            <a:r>
              <a:rPr lang="en-US" dirty="0"/>
              <a:t>May still use if you don’t plan to share, because they provide a nice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1026" name="Picture 2" descr="Overview diagram of how content providers manage access to storage.">
            <a:extLst>
              <a:ext uri="{FF2B5EF4-FFF2-40B4-BE49-F238E27FC236}">
                <a16:creationId xmlns:a16="http://schemas.microsoft.com/office/drawing/2014/main" id="{C022B5C0-656E-49BE-9DC6-518AE95C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58" y="983145"/>
            <a:ext cx="7197368" cy="56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1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Illustration of migrating content provider storage: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3606229" cy="5530671"/>
          </a:xfrm>
        </p:spPr>
        <p:txBody>
          <a:bodyPr/>
          <a:lstStyle/>
          <a:p>
            <a:r>
              <a:rPr lang="en-US" dirty="0"/>
              <a:t>Abstraction provided by content providers allows you to make modifications to your app data storage implementation without affecting other existing apps that rely on access to your data</a:t>
            </a:r>
          </a:p>
          <a:p>
            <a:r>
              <a:rPr lang="en-US" dirty="0"/>
              <a:t>Example: swap out an SQLite database for external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2050" name="Picture 2" descr="Illustration of migrating content provider storage.">
            <a:extLst>
              <a:ext uri="{FF2B5EF4-FFF2-40B4-BE49-F238E27FC236}">
                <a16:creationId xmlns:a16="http://schemas.microsoft.com/office/drawing/2014/main" id="{B011837E-57CB-4400-831F-8F7A61D9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229" y="1302731"/>
            <a:ext cx="8436016" cy="47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Classes that rely on </a:t>
            </a:r>
            <a:r>
              <a:rPr lang="en-US" dirty="0" err="1"/>
              <a:t>ContentProvider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AbstractThreadedSyncAdapter</a:t>
            </a:r>
            <a:endParaRPr lang="en-US" dirty="0"/>
          </a:p>
          <a:p>
            <a:r>
              <a:rPr lang="en-US" dirty="0" err="1"/>
              <a:t>CursorAdapter</a:t>
            </a:r>
            <a:endParaRPr lang="en-US" dirty="0"/>
          </a:p>
          <a:p>
            <a:r>
              <a:rPr lang="en-US" dirty="0" err="1"/>
              <a:t>CursorLoader</a:t>
            </a:r>
            <a:endParaRPr lang="en-US" dirty="0"/>
          </a:p>
          <a:p>
            <a:r>
              <a:rPr lang="en-US" dirty="0"/>
              <a:t>If you make use of any of these classes, need to implement content provider</a:t>
            </a:r>
          </a:p>
          <a:p>
            <a:r>
              <a:rPr lang="en-US" dirty="0"/>
              <a:t>Also need content provider in the following cases:</a:t>
            </a:r>
          </a:p>
          <a:p>
            <a:r>
              <a:rPr lang="en-US" dirty="0"/>
              <a:t>1) want to implement custom search suggestions in app</a:t>
            </a:r>
          </a:p>
          <a:p>
            <a:r>
              <a:rPr lang="en-US" dirty="0"/>
              <a:t>2) need to expose your application data to widgets</a:t>
            </a:r>
          </a:p>
          <a:p>
            <a:r>
              <a:rPr lang="en-US" dirty="0"/>
              <a:t>3) want to copy/paste complex data/files from your app to other apps</a:t>
            </a:r>
          </a:p>
          <a:p>
            <a:r>
              <a:rPr lang="en-US" dirty="0"/>
              <a:t>Android framework includes content providers managing data such as audio, video, images, and contact information. These are accessible to any Android app</a:t>
            </a:r>
          </a:p>
          <a:p>
            <a:r>
              <a:rPr lang="en-US" dirty="0"/>
              <a:t>Use content provider to access a variety of data storage sources, including:	</a:t>
            </a:r>
          </a:p>
          <a:p>
            <a:pPr lvl="1"/>
            <a:r>
              <a:rPr lang="en-US" dirty="0"/>
              <a:t>Structured data (SQLite relational database)</a:t>
            </a:r>
          </a:p>
          <a:p>
            <a:pPr lvl="1"/>
            <a:r>
              <a:rPr lang="en-US" dirty="0"/>
              <a:t>Unstructured data (image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Advantages of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Content providers offer granular control over permissions for accessing data</a:t>
            </a:r>
          </a:p>
          <a:p>
            <a:r>
              <a:rPr lang="en-US" dirty="0"/>
              <a:t>Can choose to restrict access to content provider to your app only</a:t>
            </a:r>
          </a:p>
          <a:p>
            <a:r>
              <a:rPr lang="en-US" dirty="0"/>
              <a:t>Can grant blanket permission to access data from other apps</a:t>
            </a:r>
          </a:p>
          <a:p>
            <a:r>
              <a:rPr lang="en-US" dirty="0"/>
              <a:t>Can configure different permissions for reading/writing data</a:t>
            </a:r>
          </a:p>
          <a:p>
            <a:r>
              <a:rPr lang="en-US" dirty="0"/>
              <a:t>Use content provider to abstract away details for accessing different data sources</a:t>
            </a:r>
          </a:p>
          <a:p>
            <a:r>
              <a:rPr lang="en-US" dirty="0"/>
              <a:t>Example: your app stores structured records in SQLite database, as well as video and audio files. Use a content provider to access all of this data in the same way</a:t>
            </a:r>
          </a:p>
          <a:p>
            <a:r>
              <a:rPr lang="en-US" dirty="0"/>
              <a:t>We will now look at:</a:t>
            </a:r>
          </a:p>
          <a:p>
            <a:pPr lvl="1"/>
            <a:r>
              <a:rPr lang="en-US" dirty="0"/>
              <a:t>Content provider basics – </a:t>
            </a:r>
            <a:r>
              <a:rPr lang="en-US" i="1" dirty="0"/>
              <a:t>access/update data using existing content provider</a:t>
            </a:r>
            <a:endParaRPr lang="en-US" dirty="0"/>
          </a:p>
          <a:p>
            <a:pPr lvl="1"/>
            <a:r>
              <a:rPr lang="en-US" dirty="0"/>
              <a:t>Creating a content provider – </a:t>
            </a:r>
            <a:r>
              <a:rPr lang="en-US" i="1" dirty="0"/>
              <a:t>design and implement your own content provider</a:t>
            </a:r>
            <a:endParaRPr lang="en-US" dirty="0"/>
          </a:p>
          <a:p>
            <a:pPr lvl="1"/>
            <a:r>
              <a:rPr lang="en-US" dirty="0"/>
              <a:t>Calendar provider – </a:t>
            </a:r>
            <a:r>
              <a:rPr lang="en-US" i="1" dirty="0"/>
              <a:t>access calendar provider (part of Android platform)</a:t>
            </a:r>
            <a:endParaRPr lang="en-US" dirty="0"/>
          </a:p>
          <a:p>
            <a:pPr lvl="1"/>
            <a:r>
              <a:rPr lang="en-US" dirty="0"/>
              <a:t>Contacts provider – </a:t>
            </a:r>
            <a:r>
              <a:rPr lang="en-US" i="1" dirty="0"/>
              <a:t>access contacts provider (part of Android platform)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8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597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CS230 Developing Mobile Apps</vt:lpstr>
      <vt:lpstr>Content Providers</vt:lpstr>
      <vt:lpstr>Content providers manage access to storage</vt:lpstr>
      <vt:lpstr>Illustration of migrating content provider storage:</vt:lpstr>
      <vt:lpstr>Classes that rely on ContentProvider</vt:lpstr>
      <vt:lpstr>Advantages of content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7</cp:revision>
  <dcterms:created xsi:type="dcterms:W3CDTF">2019-10-24T03:24:16Z</dcterms:created>
  <dcterms:modified xsi:type="dcterms:W3CDTF">2019-10-24T14:24:08Z</dcterms:modified>
</cp:coreProperties>
</file>