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8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40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3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1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5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81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7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16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958E-9919-40C6-BE16-A207004C291E}" type="datetimeFigureOut">
              <a:rPr lang="en-CA" smtClean="0"/>
              <a:t>2019-09-17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8CD8-CD93-43BA-82BC-A25648EC9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8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05"/>
            <a:ext cx="10515600" cy="1083830"/>
          </a:xfrm>
        </p:spPr>
        <p:txBody>
          <a:bodyPr/>
          <a:lstStyle/>
          <a:p>
            <a:r>
              <a:rPr lang="en-CA" dirty="0" smtClean="0"/>
              <a:t>Displaying a list of expandable items is probably the most common pattern in app design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67" y="2731897"/>
            <a:ext cx="1707265" cy="353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" y="2731897"/>
            <a:ext cx="1963184" cy="3487469"/>
          </a:xfrm>
          <a:prstGeom prst="rect">
            <a:avLst/>
          </a:prstGeom>
        </p:spPr>
      </p:pic>
      <p:pic>
        <p:nvPicPr>
          <p:cNvPr id="1028" name="Picture 4" descr="Image result for contacts list andro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92" y="2731897"/>
            <a:ext cx="1894043" cy="336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fitnesspal scre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99" y="2732510"/>
            <a:ext cx="1818041" cy="322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403" y="2732510"/>
            <a:ext cx="1734943" cy="3421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4699" y="2475284"/>
            <a:ext cx="1987301" cy="3829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488" y="630489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tinder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547607" y="630489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outlook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488891" y="6234292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contacts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585494" y="6099086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myfitnesspal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46241" y="6184503"/>
            <a:ext cx="9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youtube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0708990" y="6332479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messenger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611091" y="6553835"/>
            <a:ext cx="387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…just to name a few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4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RecyclerView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8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CS230 Developing Mobile Apps</vt:lpstr>
      <vt:lpstr>Assignment 1</vt:lpstr>
      <vt:lpstr>RecyclerView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4</cp:revision>
  <dcterms:created xsi:type="dcterms:W3CDTF">2019-09-18T00:50:03Z</dcterms:created>
  <dcterms:modified xsi:type="dcterms:W3CDTF">2019-09-18T01:01:05Z</dcterms:modified>
</cp:coreProperties>
</file>