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1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8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7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58E-9919-40C6-BE16-A207004C291E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8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recyclerview" TargetMode="External"/><Relationship Id="rId2" Type="http://schemas.openxmlformats.org/officeDocument/2006/relationships/hyperlink" Target="https://developer.android.com/reference/android/widget/List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05"/>
            <a:ext cx="10515600" cy="1083830"/>
          </a:xfrm>
        </p:spPr>
        <p:txBody>
          <a:bodyPr/>
          <a:lstStyle/>
          <a:p>
            <a:r>
              <a:rPr lang="en-CA" dirty="0" smtClean="0"/>
              <a:t>Displaying a list of expandable items is probably the most common pattern in app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7" y="2731897"/>
            <a:ext cx="1707265" cy="353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2731897"/>
            <a:ext cx="1963184" cy="3487469"/>
          </a:xfrm>
          <a:prstGeom prst="rect">
            <a:avLst/>
          </a:prstGeom>
        </p:spPr>
      </p:pic>
      <p:pic>
        <p:nvPicPr>
          <p:cNvPr id="1028" name="Picture 4" descr="Image result for contacts list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92" y="2731897"/>
            <a:ext cx="1894043" cy="3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fitnesspal 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9" y="2732510"/>
            <a:ext cx="1818041" cy="32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403" y="2732510"/>
            <a:ext cx="1734943" cy="3421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699" y="2475284"/>
            <a:ext cx="1987301" cy="3829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8" y="630489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tinder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547607" y="63048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outlook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88891" y="6234292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contacts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85494" y="609908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myfitnesspal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46241" y="6184503"/>
            <a:ext cx="9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youtube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0708990" y="633247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messenger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611091" y="6553835"/>
            <a:ext cx="387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…just to name a few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8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a list with </a:t>
            </a:r>
            <a:r>
              <a:rPr lang="en-CA" dirty="0" err="1" smtClean="0"/>
              <a:t>RecyclerView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err="1" smtClean="0"/>
              <a:t>RecyclerView</a:t>
            </a:r>
            <a:r>
              <a:rPr lang="en-CA" dirty="0" smtClean="0"/>
              <a:t> is a more advanced and flexible version of </a:t>
            </a:r>
            <a:r>
              <a:rPr lang="en-CA" dirty="0" err="1" smtClean="0"/>
              <a:t>ListView</a:t>
            </a:r>
            <a:endParaRPr lang="en-CA" dirty="0" smtClean="0"/>
          </a:p>
          <a:p>
            <a:r>
              <a:rPr lang="en-CA" dirty="0" err="1" smtClean="0"/>
              <a:t>ListView</a:t>
            </a:r>
            <a:r>
              <a:rPr lang="en-CA" dirty="0" smtClean="0"/>
              <a:t> displays a vertically scrollable collection of views, where each view is positioned immediately below the previous view in the list</a:t>
            </a:r>
          </a:p>
          <a:p>
            <a:r>
              <a:rPr lang="en-CA" dirty="0" err="1" smtClean="0"/>
              <a:t>ListView</a:t>
            </a:r>
            <a:r>
              <a:rPr lang="en-CA" dirty="0" smtClean="0"/>
              <a:t> is an adapter view that doesn’t know the details of the items it displays, but instead requests views on demand from a </a:t>
            </a:r>
            <a:r>
              <a:rPr lang="en-CA" dirty="0" err="1" smtClean="0"/>
              <a:t>listAdapter</a:t>
            </a:r>
            <a:r>
              <a:rPr lang="en-CA" dirty="0" smtClean="0"/>
              <a:t> as needed</a:t>
            </a:r>
          </a:p>
          <a:p>
            <a:r>
              <a:rPr lang="en-CA" dirty="0" err="1" smtClean="0"/>
              <a:t>RecyclerView</a:t>
            </a:r>
            <a:r>
              <a:rPr lang="en-CA" dirty="0" smtClean="0"/>
              <a:t> requires you to define a </a:t>
            </a:r>
            <a:r>
              <a:rPr lang="en-CA" dirty="0" err="1" smtClean="0"/>
              <a:t>ViewHolder</a:t>
            </a:r>
            <a:r>
              <a:rPr lang="en-CA" dirty="0" smtClean="0"/>
              <a:t> (static) class</a:t>
            </a:r>
          </a:p>
          <a:p>
            <a:r>
              <a:rPr lang="en-CA" dirty="0" err="1" smtClean="0"/>
              <a:t>RecyclerView</a:t>
            </a:r>
            <a:r>
              <a:rPr lang="en-CA" dirty="0" smtClean="0"/>
              <a:t> supports 3 types of predefined layout managers: </a:t>
            </a:r>
            <a:r>
              <a:rPr lang="en-CA" dirty="0" err="1" smtClean="0"/>
              <a:t>LinearLayoutManager</a:t>
            </a:r>
            <a:r>
              <a:rPr lang="en-CA" dirty="0" smtClean="0"/>
              <a:t>, </a:t>
            </a:r>
            <a:r>
              <a:rPr lang="en-CA" dirty="0" err="1" smtClean="0"/>
              <a:t>StaggeredGridLayoutManager</a:t>
            </a:r>
            <a:r>
              <a:rPr lang="en-CA" dirty="0" smtClean="0"/>
              <a:t>, </a:t>
            </a:r>
            <a:r>
              <a:rPr lang="en-CA" dirty="0" err="1" smtClean="0"/>
              <a:t>GridLayoutManager</a:t>
            </a:r>
            <a:endParaRPr lang="en-CA" dirty="0" smtClean="0"/>
          </a:p>
          <a:p>
            <a:r>
              <a:rPr lang="en-CA" dirty="0" smtClean="0"/>
              <a:t>Handles item animations (item addition, deletion, etc.)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56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https://developer.android.com/reference/android/widget/ListView.html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117172"/>
            <a:ext cx="6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https://developer.android.com/guide/topics/ui/layout/recyclerview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1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 smtClean="0"/>
              <a:t>Setting up </a:t>
            </a:r>
            <a:r>
              <a:rPr lang="en-CA" dirty="0" err="1" smtClean="0"/>
              <a:t>RecyclerView</a:t>
            </a:r>
            <a:r>
              <a:rPr lang="en-CA" dirty="0" smtClean="0"/>
              <a:t> (in </a:t>
            </a:r>
            <a:r>
              <a:rPr lang="en-CA" dirty="0" err="1" smtClean="0"/>
              <a:t>MainActivity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1087188"/>
            <a:ext cx="4583257" cy="55422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00674" y="1087189"/>
            <a:ext cx="6791325" cy="577081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protected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Bundle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.onCreate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savedInstanceState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setContentView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R.layout.my_activity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R.id.my_recycler_view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use this setting to improve performance if you know that changes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in content do not change the layout size of the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recyclerView.setHasFixedSize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use a linear layout 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LinearLayoutManager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layoutManager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specify an adapter (see also next example)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recyclerView.setAdapter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mAdapter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...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28588"/>
            <a:ext cx="11353800" cy="835025"/>
          </a:xfrm>
        </p:spPr>
        <p:txBody>
          <a:bodyPr/>
          <a:lstStyle/>
          <a:p>
            <a:r>
              <a:rPr lang="en-CA" dirty="0" err="1" smtClean="0"/>
              <a:t>RecyclerView</a:t>
            </a:r>
            <a:r>
              <a:rPr lang="en-CA" dirty="0" smtClean="0"/>
              <a:t> 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09" y="1314450"/>
            <a:ext cx="4551218" cy="472800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7290" y="128588"/>
            <a:ext cx="6096001" cy="660180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&gt;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private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Provide a reference to the views for each data item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Complex data items may need more than one view per item, and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you provide access to all the views for a data item in a view 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extends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RecyclerView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each data item is just a string in this case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v)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super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(v);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v;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Provide a suitable constructor (depends on the kind of dataset)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myDataset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Create new views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MyAdapter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onCreateViewHolder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ViewGroup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parent,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viewType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create a new 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v =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LayoutInflater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.from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parent.getContext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.inflate(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R.layout.my_text_view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parent,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...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(v);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Replace the contents of a view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onBindViewHolder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MyViewHolder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holder,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position)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- get element from your dataset at this position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- replace the contents of the view with that 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holder.textView.setText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[position]);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Return the size of your dataset (invoked by the layout manager)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@Override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getItemCount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() 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mDataset.length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6818" cy="1325563"/>
          </a:xfrm>
        </p:spPr>
        <p:txBody>
          <a:bodyPr/>
          <a:lstStyle/>
          <a:p>
            <a:r>
              <a:rPr lang="en-CA" dirty="0" smtClean="0"/>
              <a:t>Lab 3: sending data between apps using 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Mono</vt:lpstr>
      <vt:lpstr>Office Theme</vt:lpstr>
      <vt:lpstr>CS230 Developing Mobile Apps</vt:lpstr>
      <vt:lpstr>Assignment 1</vt:lpstr>
      <vt:lpstr>Create a list with RecyclerView</vt:lpstr>
      <vt:lpstr>PowerPoint Presentation</vt:lpstr>
      <vt:lpstr>Setting up RecyclerView (in MainActivity)</vt:lpstr>
      <vt:lpstr>RecyclerView Adapter</vt:lpstr>
      <vt:lpstr>Lab 3: sending data between apps using Intent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16</cp:revision>
  <dcterms:created xsi:type="dcterms:W3CDTF">2019-09-18T00:50:03Z</dcterms:created>
  <dcterms:modified xsi:type="dcterms:W3CDTF">2019-09-22T02:53:42Z</dcterms:modified>
</cp:coreProperties>
</file>