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3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4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66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8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56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21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13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6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1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5665-46F5-41AD-BDB9-EF073834DAA9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E392-6380-485C-A0C8-3E6994E2AA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9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</a:t>
            </a:r>
            <a:r>
              <a:rPr lang="en-CA" dirty="0" smtClean="0"/>
              <a:t>lgorithms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basic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551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pg91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Single-attribute based prediction</a:t>
            </a:r>
          </a:p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endParaRPr lang="en-CA" dirty="0" smtClean="0"/>
          </a:p>
          <a:p>
            <a:r>
              <a:rPr lang="en-CA" dirty="0" smtClean="0"/>
              <a:t>Divide and conquer for learning decision trees</a:t>
            </a:r>
          </a:p>
          <a:p>
            <a:r>
              <a:rPr lang="en-CA" dirty="0" smtClean="0"/>
              <a:t>Separate and conquer for learning decision rules</a:t>
            </a:r>
          </a:p>
          <a:p>
            <a:r>
              <a:rPr lang="en-CA" dirty="0" err="1" smtClean="0"/>
              <a:t>Apriori</a:t>
            </a:r>
            <a:r>
              <a:rPr lang="en-CA" dirty="0" smtClean="0"/>
              <a:t> algorithm for mining association rules</a:t>
            </a:r>
          </a:p>
          <a:p>
            <a:r>
              <a:rPr lang="en-CA" dirty="0" smtClean="0"/>
              <a:t>Linear methods:</a:t>
            </a:r>
          </a:p>
          <a:p>
            <a:pPr lvl="1"/>
            <a:r>
              <a:rPr lang="en-CA" dirty="0" smtClean="0"/>
              <a:t>Linear regression</a:t>
            </a:r>
          </a:p>
          <a:p>
            <a:pPr lvl="1"/>
            <a:r>
              <a:rPr lang="en-CA" dirty="0" smtClean="0"/>
              <a:t>Logistic regression</a:t>
            </a:r>
          </a:p>
          <a:p>
            <a:pPr lvl="1"/>
            <a:r>
              <a:rPr lang="en-CA" dirty="0" smtClean="0"/>
              <a:t>Perceptron</a:t>
            </a:r>
          </a:p>
          <a:p>
            <a:pPr lvl="1"/>
            <a:r>
              <a:rPr lang="en-CA" dirty="0" smtClean="0"/>
              <a:t>Winnow method</a:t>
            </a:r>
          </a:p>
          <a:p>
            <a:r>
              <a:rPr lang="en-CA" dirty="0" smtClean="0"/>
              <a:t>Instance based methods and clustering</a:t>
            </a:r>
          </a:p>
          <a:p>
            <a:pPr lvl="1"/>
            <a:r>
              <a:rPr lang="en-CA" dirty="0" smtClean="0"/>
              <a:t>Data structures for fast nearest-neighbour search</a:t>
            </a:r>
          </a:p>
          <a:p>
            <a:pPr lvl="1"/>
            <a:r>
              <a:rPr lang="en-CA" dirty="0" smtClean="0"/>
              <a:t>K-means</a:t>
            </a:r>
          </a:p>
          <a:p>
            <a:pPr lvl="1"/>
            <a:r>
              <a:rPr lang="en-CA" dirty="0" smtClean="0"/>
              <a:t>Hierarchical clustering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pg91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Simplicity-first emphasis</a:t>
            </a:r>
          </a:p>
          <a:p>
            <a:r>
              <a:rPr lang="en-CA" dirty="0" smtClean="0"/>
              <a:t>Detectible patterns depend on method 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65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Inferring rudimentary rules pg92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1R method (1 rule method)</a:t>
            </a:r>
          </a:p>
          <a:p>
            <a:r>
              <a:rPr lang="en-CA" dirty="0" smtClean="0"/>
              <a:t>For each attribute, </a:t>
            </a:r>
          </a:p>
          <a:p>
            <a:pPr lvl="1"/>
            <a:r>
              <a:rPr lang="en-CA" dirty="0" smtClean="0"/>
              <a:t>For each value of the attribute make a rule:</a:t>
            </a:r>
          </a:p>
          <a:p>
            <a:pPr lvl="2"/>
            <a:r>
              <a:rPr lang="en-CA" dirty="0" smtClean="0"/>
              <a:t>Count how often each class appears</a:t>
            </a:r>
          </a:p>
          <a:p>
            <a:pPr lvl="2"/>
            <a:r>
              <a:rPr lang="en-CA" dirty="0" smtClean="0"/>
              <a:t>Find the most frequent class</a:t>
            </a:r>
          </a:p>
          <a:p>
            <a:pPr lvl="2"/>
            <a:r>
              <a:rPr lang="en-CA" dirty="0" smtClean="0"/>
              <a:t>Make the rule assign that class to this attribute value</a:t>
            </a:r>
          </a:p>
          <a:p>
            <a:pPr lvl="1"/>
            <a:r>
              <a:rPr lang="en-CA" dirty="0" smtClean="0"/>
              <a:t>Calculate the error rate of the rules</a:t>
            </a:r>
          </a:p>
          <a:p>
            <a:r>
              <a:rPr lang="en-CA" dirty="0" smtClean="0"/>
              <a:t>Choose the rules with the smallest error rate</a:t>
            </a:r>
          </a:p>
          <a:p>
            <a:endParaRPr lang="en-CA" dirty="0"/>
          </a:p>
          <a:p>
            <a:r>
              <a:rPr lang="en-CA" dirty="0" smtClean="0"/>
              <a:t>Strongly encourages simplicity-first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425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values and numeric attributes pg94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treat ‘missing’ as another attribute value</a:t>
            </a:r>
          </a:p>
          <a:p>
            <a:r>
              <a:rPr lang="en-CA" dirty="0" smtClean="0"/>
              <a:t>Convert numeric to nominal by sorting and </a:t>
            </a:r>
            <a:r>
              <a:rPr lang="en-CA" smtClean="0"/>
              <a:t>placing breakpoints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432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Algorithms</vt:lpstr>
      <vt:lpstr>Algorithms pg91</vt:lpstr>
      <vt:lpstr>Overview pg91</vt:lpstr>
      <vt:lpstr>Inferring rudimentary rules pg92</vt:lpstr>
      <vt:lpstr>Missing values and numeric attributes pg94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Russell Butler</dc:creator>
  <cp:lastModifiedBy>Russell Butler</cp:lastModifiedBy>
  <cp:revision>3</cp:revision>
  <dcterms:created xsi:type="dcterms:W3CDTF">2019-08-19T19:10:19Z</dcterms:created>
  <dcterms:modified xsi:type="dcterms:W3CDTF">2019-08-19T19:40:16Z</dcterms:modified>
</cp:coreProperties>
</file>