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12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25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69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76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94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9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39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934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11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26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917-09CE-4BA3-A5AC-DC4D967CF07B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93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C6917-09CE-4BA3-A5AC-DC4D967CF07B}" type="datetimeFigureOut">
              <a:rPr lang="en-CA" smtClean="0"/>
              <a:t>2019-10-03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85DA-24FF-4C71-910C-F1AE3F0E5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9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8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9916" y="429962"/>
                <a:ext cx="10515600" cy="595880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 smtClean="0"/>
              </a:p>
              <a:p>
                <a:r>
                  <a:rPr lang="en-CA" dirty="0" smtClean="0"/>
                  <a:t>P(A,B) = P(B,A)</a:t>
                </a:r>
              </a:p>
              <a:p>
                <a:r>
                  <a:rPr lang="en-CA" dirty="0" smtClean="0"/>
                  <a:t>P(A,B) = P(A|B)P(B)</a:t>
                </a:r>
              </a:p>
              <a:p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</m:e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h𝑒𝑎𝑣𝑦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𝑠𝑙𝑜𝑤</m:t>
                        </m:r>
                      </m:e>
                    </m:d>
                    <m:r>
                      <a:rPr lang="en-CA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h𝑒𝑎𝑣𝑦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𝑦𝑒𝑠</m:t>
                            </m:r>
                          </m:e>
                        </m:d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𝑠𝑙𝑜𝑤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𝑦𝑒𝑠</m:t>
                            </m:r>
                          </m:e>
                        </m:d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h𝑒𝑎𝑣𝑦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𝑦𝑒𝑠</m:t>
                            </m:r>
                          </m:e>
                        </m:d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𝑠𝑙𝑜𝑤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𝑦𝑒𝑠</m:t>
                            </m:r>
                          </m:e>
                        </m:d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h𝑒𝑎𝑣𝑦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𝑛𝑜</m:t>
                            </m:r>
                          </m:e>
                        </m:d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𝑠𝑙𝑜𝑤</m:t>
                            </m:r>
                          </m:e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𝑛𝑜</m:t>
                            </m:r>
                          </m:e>
                        </m:d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sz="2000" dirty="0" smtClean="0"/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)(</m:t>
                        </m:r>
                        <m:f>
                          <m:f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CA" sz="2000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den>
                            </m:f>
                          </m:e>
                        </m:d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+(</m:t>
                        </m:r>
                        <m:f>
                          <m:f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)(</m:t>
                        </m:r>
                        <m:f>
                          <m:f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)(</m:t>
                        </m:r>
                        <m:f>
                          <m:fPr>
                            <m:ctrlP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CA" sz="2000" b="0" i="1" dirty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=0.29</m:t>
                    </m:r>
                  </m:oMath>
                </a14:m>
                <a:endParaRPr lang="en-CA" sz="2000" dirty="0" smtClean="0"/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73</m:t>
                    </m:r>
                  </m:oMath>
                </a14:m>
                <a:endParaRPr lang="en-CA" sz="2000" dirty="0" smtClean="0"/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=0.49</m:t>
                    </m:r>
                  </m:oMath>
                </a14:m>
                <a:endParaRPr lang="en-CA" sz="2000" dirty="0"/>
              </a:p>
              <a:p>
                <a:pPr marL="0" indent="0">
                  <a:buNone/>
                </a:pPr>
                <a:endParaRPr lang="en-CA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916" y="429962"/>
                <a:ext cx="10515600" cy="595880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0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Butler</dc:creator>
  <cp:lastModifiedBy>Russell Butler</cp:lastModifiedBy>
  <cp:revision>7</cp:revision>
  <dcterms:created xsi:type="dcterms:W3CDTF">2019-10-02T23:34:56Z</dcterms:created>
  <dcterms:modified xsi:type="dcterms:W3CDTF">2019-10-04T01:12:53Z</dcterms:modified>
</cp:coreProperties>
</file>