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FC58-9FA9-4941-BAB3-9FE589361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C295-6B48-4200-9CDB-05FB9199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B2D2-7AC2-4255-84F9-665B603A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425A-9A6D-4639-870B-F133AB2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6D8F-F8CD-48D8-8A18-9E3C216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E89-6EFA-4184-A4F2-A92904B4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1EF8-9044-40EF-B229-F3E411CC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A1F7-CE60-4CC6-A6ED-30FE3E8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3B38-D146-4729-A300-38519194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7D8D-48E3-4C20-A2F8-5DCDF3BD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DC005-1F9C-4337-AA24-1CD6B4B5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1B49A-0849-46FA-916A-C79E5424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11DB-EDE5-441C-9BD4-065421F5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85FD-88E2-4F58-A693-8FD4BBF3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343D-F04A-474E-93EE-B80F8CDD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F2F7-2231-4CEF-BA25-05087328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D042-5FC5-47EA-90FB-64A53187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537D-6043-4C6C-A717-DACF9555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A42D-958C-4932-844A-00F6F78D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187A-C0C6-40D3-AA03-444908D8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A0E9-E285-4824-AD34-A1E7A05B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94770-EB82-4AF6-A9B9-9526B919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6BB8-C99C-48F6-91B6-A3ED0DE9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33CC-CD3A-46F6-A36E-8A4FD66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698A-4089-42D9-9B66-E8BB48F0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746-2E56-46D2-832A-E6DEB6BD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7B9A-82A9-4A68-B4E8-32DE7F11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A346-F50B-49F6-B874-3C61CB01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C080-437B-48F1-A669-BF4E05E3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5427-BE91-4EFD-AD2E-9735DC9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A0CE-A551-40DF-9B94-A509E9F7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EB9-F302-4070-ADA6-239606EE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53531-3A2A-47F0-9EBF-1E070BCE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CDF6-A169-4AA1-B99A-0628AAE6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48C1-DAEE-4557-A7A4-E0486C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1DAF0-A75C-4291-81D0-70D6B24F3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3BB5-A356-481F-B1B3-8329A65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E1583-831A-493B-B4CE-C6524514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CD10-979F-4075-A2D2-4332290B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BFDA-47B9-4C06-A3EA-29AE4525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42F9-C968-4AB0-AB4D-DDFA811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10F66-4854-4CC9-B168-C07467CD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9469C-8754-4904-B4F4-FB2EC0C4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D11FC-8826-4709-A639-13BF1027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52271-7711-4921-98D6-78E5535C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80858-3A46-428D-BE24-F6B44AC4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CE0-1EDD-4D32-A4EA-C4811061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BDCA-53B4-4C06-A7EB-EB51EA72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268B-B007-4BEE-91D2-8194D57C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B85D1-274C-4EB3-89C8-ED85702A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4631-B839-48F0-A72E-CDC3296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7EF7-EDBB-422E-8979-14AC133B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1469-918D-4A2A-AF6D-3C8E2850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D6835-AFCF-4EFD-8F12-77EE5E6D9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FC8D3-D665-4D7C-982D-0DB584A5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D12-0CD3-45FF-B1FC-C42AC088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F88D-84A8-4067-9C03-72438EB2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7DAA-EDE6-4794-95AA-24FC004D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B675-4B01-4911-A682-3FF533A2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9751-0B7D-437C-84FC-749A1E12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7F43-4F2F-4B4D-987A-12242EB8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9502-0EE9-4A47-AC0B-95A74B09721A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1E93-1985-48E7-8988-0A26B248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9EB0-AC38-4A2C-A425-F16AED590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8E94-82C3-41CB-ABC3-FBDB26158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D0AC-7ECD-48E0-B909-E532FDBA8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73F0-A880-4FC3-8589-76074A30F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Pretraining deep autoencoders with RBMs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Deep autoencoders are effective for nonlinear dimensionality reduction</a:t>
                </a:r>
              </a:p>
              <a:p>
                <a:r>
                  <a:rPr lang="en-US" dirty="0"/>
                  <a:t>Once the autoencoder has been trained, top-most layer of the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can be input to a supervised classification procedure</a:t>
                </a:r>
              </a:p>
              <a:p>
                <a:r>
                  <a:rPr lang="en-US" dirty="0"/>
                  <a:t>If a neural network classifier is used (such as MLP), the entire deep autoencoder network can be discriminatively fine-tuned using gradient descent</a:t>
                </a:r>
              </a:p>
              <a:p>
                <a:r>
                  <a:rPr lang="en-US" dirty="0"/>
                  <a:t>Effectively, autoencoder approach used to pre-train a neural network classifier</a:t>
                </a:r>
              </a:p>
              <a:p>
                <a:r>
                  <a:rPr lang="en-US" dirty="0"/>
                  <a:t>However, difficult to optimize autoencoders with multiple hidden layers</a:t>
                </a:r>
              </a:p>
              <a:p>
                <a:r>
                  <a:rPr lang="en-US" dirty="0"/>
                  <a:t>Initializing any deep network with too-large weights leads to poor local minima</a:t>
                </a:r>
              </a:p>
              <a:p>
                <a:r>
                  <a:rPr lang="en-US" dirty="0"/>
                  <a:t>Initialization with too-small weights leads to small gradients and slow learning</a:t>
                </a:r>
              </a:p>
              <a:p>
                <a:r>
                  <a:rPr lang="en-US" dirty="0"/>
                  <a:t>Avoid these problems by pretraining by stacking two-layered RBMs</a:t>
                </a:r>
              </a:p>
              <a:p>
                <a:r>
                  <a:rPr lang="en-US" dirty="0"/>
                  <a:t>RBMs (restricted Boltzmann machines) are a generalized form of probabilistic PCA that can perform unsupervised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Pretraining deep autoencoders with RBMs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use RBMs for pre-training, start by learning 2-layer RBM from the data</a:t>
                </a:r>
              </a:p>
              <a:p>
                <a:r>
                  <a:rPr lang="en-US" dirty="0"/>
                  <a:t>Then, project data into RBM’s hidden layer representation and use that to train another RBM, and repeat process until encoding layer is reached</a:t>
                </a:r>
              </a:p>
              <a:p>
                <a:r>
                  <a:rPr lang="en-US" dirty="0"/>
                  <a:t>Parameters of each 2-layer network are then used to initialize parameters of an autoencoder with a similar structure and </a:t>
                </a:r>
                <a:r>
                  <a:rPr lang="en-US" dirty="0" err="1"/>
                  <a:t>nonstochastic</a:t>
                </a:r>
                <a:r>
                  <a:rPr lang="en-US" dirty="0"/>
                  <a:t> sigmoid hidden units</a:t>
                </a:r>
              </a:p>
              <a:p>
                <a:r>
                  <a:rPr lang="en-US" b="1" dirty="0"/>
                  <a:t>Denoising autoencoders and layer-wise training:</a:t>
                </a:r>
              </a:p>
              <a:p>
                <a:r>
                  <a:rPr lang="en-US" dirty="0"/>
                  <a:t>Denoising autoencoders are trained to remove different types of noise from input</a:t>
                </a:r>
              </a:p>
              <a:p>
                <a:r>
                  <a:rPr lang="en-US" dirty="0"/>
                  <a:t>Stacking denoising autoencoders can be used to learn deep autoencoder</a:t>
                </a:r>
              </a:p>
              <a:p>
                <a:r>
                  <a:rPr lang="en-US" b="1" dirty="0"/>
                  <a:t>Combining reconstructive and discriminative learning:</a:t>
                </a:r>
              </a:p>
              <a:p>
                <a:r>
                  <a:rPr lang="en-US" dirty="0"/>
                  <a:t>Autoencoders can be learned to both reconstruct </a:t>
                </a:r>
                <a:r>
                  <a:rPr lang="en-US" u="sng" dirty="0"/>
                  <a:t>and classify </a:t>
                </a:r>
                <a:r>
                  <a:rPr lang="en-US" dirty="0"/>
                  <a:t>inputs</a:t>
                </a:r>
              </a:p>
              <a:p>
                <a:r>
                  <a:rPr lang="en-US" dirty="0"/>
                  <a:t>This hybrid model has composite loss consisting of reconstructive (unsupervised) and discriminative (supervised) criterion,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𝑢𝑛𝑠𝑢𝑝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controls balance between two objectives</a:t>
                </a:r>
              </a:p>
              <a:p>
                <a:r>
                  <a:rPr lang="en-US" dirty="0"/>
                  <a:t>Training on combined objective function provides a type of regularization, leading to increased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750" t="-1996" r="-900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Boltzmann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</p:spPr>
            <p:txBody>
              <a:bodyPr/>
              <a:lstStyle/>
              <a:p>
                <a:r>
                  <a:rPr lang="en-US" dirty="0"/>
                  <a:t>To create Boltzmann machine, begin by partitioning variables into ones that are visible, defined by D-dimensional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, and ones that are hidden, defined by K-dimensional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Then, a Boltzmann machine is a joint probability model of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energy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normalizes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so that it defines a valid joint probability,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visible to visible, hidden to hidden, and visible to visible interactions, respectively, and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the biases associated with each variable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6108219"/>
              </a:xfrm>
              <a:blipFill>
                <a:blip r:embed="rId2"/>
                <a:stretch>
                  <a:fillRect l="-900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AED-3B54-4C5A-8783-D815894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Boltzmann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49780"/>
                <a:ext cx="12191999" cy="2573474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symmetric and their diagonals are 0</a:t>
                </a:r>
              </a:p>
              <a:p>
                <a:r>
                  <a:rPr lang="en-US" dirty="0"/>
                  <a:t>A) fully connected, B) restricted, C) more general form of (B)</a:t>
                </a:r>
              </a:p>
              <a:p>
                <a:r>
                  <a:rPr lang="en-US" dirty="0"/>
                  <a:t>Key feature of Boltzmann machine is that conditional distribution of one variable given the others is a sigmoid function whose argument is a weighted linear combination of states of other variables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1E8C0-FB39-46E7-94E4-8337B76A3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49780"/>
                <a:ext cx="12191999" cy="2573474"/>
              </a:xfrm>
              <a:blipFill>
                <a:blip r:embed="rId2"/>
                <a:stretch>
                  <a:fillRect l="-750" t="-1896" b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C1406B-D705-4951-8185-E677690B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5" y="3323254"/>
            <a:ext cx="9829595" cy="35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Pretraining deep autoencoders with RBMs</vt:lpstr>
      <vt:lpstr>Pretraining deep autoencoders with RBMs</vt:lpstr>
      <vt:lpstr>Boltzmann machine</vt:lpstr>
      <vt:lpstr>Boltzmann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1</cp:revision>
  <dcterms:created xsi:type="dcterms:W3CDTF">2019-11-04T00:51:41Z</dcterms:created>
  <dcterms:modified xsi:type="dcterms:W3CDTF">2019-11-04T00:51:47Z</dcterms:modified>
</cp:coreProperties>
</file>