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12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25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6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76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94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39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34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1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2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93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6917-09CE-4BA3-A5AC-DC4D967CF07B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9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9916" y="429962"/>
                <a:ext cx="10515600" cy="595880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P(A,B) = P(B,A)</a:t>
                </a:r>
              </a:p>
              <a:p>
                <a:r>
                  <a:rPr lang="en-CA" dirty="0" smtClean="0"/>
                  <a:t>P(A,B) = P(A|B)P(B)</a:t>
                </a:r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h𝑒𝑎𝑣𝑦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𝑠𝑙𝑜𝑤</m:t>
                        </m:r>
                      </m:e>
                    </m:d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h𝑒𝑎𝑣𝑦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h𝑒𝑎𝑣𝑦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h𝑒𝑎𝑣𝑦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000" dirty="0" smtClean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den>
                            </m:f>
                          </m:e>
                        </m:d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+(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CA" sz="2000" dirty="0" smtClean="0"/>
                  <a:t>379</a:t>
                </a:r>
                <a:endParaRPr lang="en-CA" sz="2000" dirty="0" smtClean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=0.473</m:t>
                    </m:r>
                  </m:oMath>
                </a14:m>
                <a:endParaRPr lang="en-CA" sz="2000" dirty="0" smtClean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=0.49</m:t>
                    </m:r>
                  </m:oMath>
                </a14:m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916" y="429962"/>
                <a:ext cx="10515600" cy="595880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0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Butler</dc:creator>
  <cp:lastModifiedBy>Russell Butler</cp:lastModifiedBy>
  <cp:revision>9</cp:revision>
  <dcterms:created xsi:type="dcterms:W3CDTF">2019-10-02T23:34:56Z</dcterms:created>
  <dcterms:modified xsi:type="dcterms:W3CDTF">2019-10-07T14:53:06Z</dcterms:modified>
</cp:coreProperties>
</file>