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gain ratio,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1,1,1…1]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CA" b="0" dirty="0" smtClean="0"/>
              </a:p>
              <a:p>
                <a:pPr lvl="1"/>
                <a:r>
                  <a:rPr lang="en-CA" dirty="0"/>
                  <a:t> </a:t>
                </a:r>
                <a:r>
                  <a:rPr lang="en-CA" dirty="0" smtClean="0"/>
                  <a:t>= 3.807 bits (because there are 14 instances)</a:t>
                </a:r>
              </a:p>
              <a:p>
                <a:r>
                  <a:rPr lang="en-CA" dirty="0" smtClean="0"/>
                  <a:t>Takes 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3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dirty="0" smtClean="0"/>
              <a:t>How to determine which attribute to split on?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43" y="3449349"/>
            <a:ext cx="3446558" cy="293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4" y="1564404"/>
            <a:ext cx="5456709" cy="16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best?</a:t>
            </a:r>
          </a:p>
          <a:p>
            <a:r>
              <a:rPr lang="en-CA" dirty="0" smtClean="0"/>
              <a:t>Hint: we seek small trees</a:t>
            </a:r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information to measure purity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measure that does the following:</a:t>
            </a:r>
          </a:p>
          <a:p>
            <a:r>
              <a:rPr lang="en-CA" i="1" dirty="0" smtClean="0"/>
              <a:t>1) when the </a:t>
            </a:r>
            <a:r>
              <a:rPr lang="en-CA" i="1" dirty="0" smtClean="0"/>
              <a:t>split is pur</a:t>
            </a:r>
            <a:r>
              <a:rPr lang="en-CA" i="1" dirty="0" smtClean="0"/>
              <a:t>e (all one class</a:t>
            </a:r>
            <a:r>
              <a:rPr lang="en-CA" i="1" dirty="0" smtClean="0"/>
              <a:t>), </a:t>
            </a:r>
            <a:r>
              <a:rPr lang="en-CA" i="1" dirty="0" smtClean="0"/>
              <a:t>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classes)</a:t>
            </a:r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</a:t>
            </a:r>
          </a:p>
          <a:p>
            <a:pPr lvl="1"/>
            <a:r>
              <a:rPr lang="en-CA" dirty="0" smtClean="0"/>
              <a:t>Value A (2 instances), </a:t>
            </a:r>
          </a:p>
          <a:p>
            <a:pPr lvl="1"/>
            <a:r>
              <a:rPr lang="en-CA" dirty="0" smtClean="0"/>
              <a:t>Value B (3 instances), </a:t>
            </a:r>
          </a:p>
          <a:p>
            <a:pPr lvl="1"/>
            <a:r>
              <a:rPr lang="en-CA" dirty="0" smtClean="0"/>
              <a:t>Value C (4 instances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215746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536873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215745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8894617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867989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409709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546862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723419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41238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105114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800314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491648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606350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0917383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0994278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299078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97555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78468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307186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820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𝑔𝑝𝑛</m:t>
                    </m:r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82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information</a:t>
                </a:r>
              </a:p>
              <a:p>
                <a:r>
                  <a:rPr lang="en-CA" dirty="0"/>
                  <a:t>Generally, Entropy refers to the disorder or uncertainty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Starting back at the top of the tree for the weather data: </a:t>
                </a:r>
                <a:r>
                  <a:rPr lang="en-CA" b="1" dirty="0" smtClean="0"/>
                  <a:t>our goal is to split in such a way that we reduce the uncertainty as much as possible </a:t>
                </a:r>
                <a:r>
                  <a:rPr lang="en-CA" dirty="0" smtClean="0"/>
                  <a:t>(greedy approach)</a:t>
                </a:r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5432" r="-1009" b="-14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23456" y="5282631"/>
                <a:ext cx="3616035" cy="89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6" y="5282631"/>
                <a:ext cx="3616035" cy="89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505332" y="5851358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32" y="5851358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23456" y="4868754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(so we 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794</Words>
  <Application>Microsoft Office PowerPoint</Application>
  <PresentationFormat>Widescreen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4.3 Divide and Conquer: Constructing Decision Trees</vt:lpstr>
      <vt:lpstr>Splitting the weather data </vt:lpstr>
      <vt:lpstr>Using information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60</cp:revision>
  <dcterms:created xsi:type="dcterms:W3CDTF">2019-09-11T22:44:57Z</dcterms:created>
  <dcterms:modified xsi:type="dcterms:W3CDTF">2019-09-12T20:50:55Z</dcterms:modified>
</cp:coreProperties>
</file>