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0" r:id="rId4"/>
    <p:sldId id="257" r:id="rId5"/>
    <p:sldId id="259" r:id="rId6"/>
    <p:sldId id="258"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D3E8E795-2382-47FB-973B-B711C30D2D46}" type="datetimeFigureOut">
              <a:rPr lang="en-CA" smtClean="0"/>
              <a:t>2019-08-22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D69DD9A-112E-488B-8946-DC0E5AEA8F35}" type="slidenum">
              <a:rPr lang="en-CA" smtClean="0"/>
              <a:t>‹#›</a:t>
            </a:fld>
            <a:endParaRPr lang="en-CA"/>
          </a:p>
        </p:txBody>
      </p:sp>
    </p:spTree>
    <p:extLst>
      <p:ext uri="{BB962C8B-B14F-4D97-AF65-F5344CB8AC3E}">
        <p14:creationId xmlns:p14="http://schemas.microsoft.com/office/powerpoint/2010/main" val="2334868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3E8E795-2382-47FB-973B-B711C30D2D46}" type="datetimeFigureOut">
              <a:rPr lang="en-CA" smtClean="0"/>
              <a:t>2019-08-22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D69DD9A-112E-488B-8946-DC0E5AEA8F35}" type="slidenum">
              <a:rPr lang="en-CA" smtClean="0"/>
              <a:t>‹#›</a:t>
            </a:fld>
            <a:endParaRPr lang="en-CA"/>
          </a:p>
        </p:txBody>
      </p:sp>
    </p:spTree>
    <p:extLst>
      <p:ext uri="{BB962C8B-B14F-4D97-AF65-F5344CB8AC3E}">
        <p14:creationId xmlns:p14="http://schemas.microsoft.com/office/powerpoint/2010/main" val="3619803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3E8E795-2382-47FB-973B-B711C30D2D46}" type="datetimeFigureOut">
              <a:rPr lang="en-CA" smtClean="0"/>
              <a:t>2019-08-22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D69DD9A-112E-488B-8946-DC0E5AEA8F35}" type="slidenum">
              <a:rPr lang="en-CA" smtClean="0"/>
              <a:t>‹#›</a:t>
            </a:fld>
            <a:endParaRPr lang="en-CA"/>
          </a:p>
        </p:txBody>
      </p:sp>
    </p:spTree>
    <p:extLst>
      <p:ext uri="{BB962C8B-B14F-4D97-AF65-F5344CB8AC3E}">
        <p14:creationId xmlns:p14="http://schemas.microsoft.com/office/powerpoint/2010/main" val="1611997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3E8E795-2382-47FB-973B-B711C30D2D46}" type="datetimeFigureOut">
              <a:rPr lang="en-CA" smtClean="0"/>
              <a:t>2019-08-22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D69DD9A-112E-488B-8946-DC0E5AEA8F35}" type="slidenum">
              <a:rPr lang="en-CA" smtClean="0"/>
              <a:t>‹#›</a:t>
            </a:fld>
            <a:endParaRPr lang="en-CA"/>
          </a:p>
        </p:txBody>
      </p:sp>
    </p:spTree>
    <p:extLst>
      <p:ext uri="{BB962C8B-B14F-4D97-AF65-F5344CB8AC3E}">
        <p14:creationId xmlns:p14="http://schemas.microsoft.com/office/powerpoint/2010/main" val="2027061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E8E795-2382-47FB-973B-B711C30D2D46}" type="datetimeFigureOut">
              <a:rPr lang="en-CA" smtClean="0"/>
              <a:t>2019-08-22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D69DD9A-112E-488B-8946-DC0E5AEA8F35}" type="slidenum">
              <a:rPr lang="en-CA" smtClean="0"/>
              <a:t>‹#›</a:t>
            </a:fld>
            <a:endParaRPr lang="en-CA"/>
          </a:p>
        </p:txBody>
      </p:sp>
    </p:spTree>
    <p:extLst>
      <p:ext uri="{BB962C8B-B14F-4D97-AF65-F5344CB8AC3E}">
        <p14:creationId xmlns:p14="http://schemas.microsoft.com/office/powerpoint/2010/main" val="3278239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D3E8E795-2382-47FB-973B-B711C30D2D46}" type="datetimeFigureOut">
              <a:rPr lang="en-CA" smtClean="0"/>
              <a:t>2019-08-22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D69DD9A-112E-488B-8946-DC0E5AEA8F35}" type="slidenum">
              <a:rPr lang="en-CA" smtClean="0"/>
              <a:t>‹#›</a:t>
            </a:fld>
            <a:endParaRPr lang="en-CA"/>
          </a:p>
        </p:txBody>
      </p:sp>
    </p:spTree>
    <p:extLst>
      <p:ext uri="{BB962C8B-B14F-4D97-AF65-F5344CB8AC3E}">
        <p14:creationId xmlns:p14="http://schemas.microsoft.com/office/powerpoint/2010/main" val="1065061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D3E8E795-2382-47FB-973B-B711C30D2D46}" type="datetimeFigureOut">
              <a:rPr lang="en-CA" smtClean="0"/>
              <a:t>2019-08-22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D69DD9A-112E-488B-8946-DC0E5AEA8F35}" type="slidenum">
              <a:rPr lang="en-CA" smtClean="0"/>
              <a:t>‹#›</a:t>
            </a:fld>
            <a:endParaRPr lang="en-CA"/>
          </a:p>
        </p:txBody>
      </p:sp>
    </p:spTree>
    <p:extLst>
      <p:ext uri="{BB962C8B-B14F-4D97-AF65-F5344CB8AC3E}">
        <p14:creationId xmlns:p14="http://schemas.microsoft.com/office/powerpoint/2010/main" val="511253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D3E8E795-2382-47FB-973B-B711C30D2D46}" type="datetimeFigureOut">
              <a:rPr lang="en-CA" smtClean="0"/>
              <a:t>2019-08-22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D69DD9A-112E-488B-8946-DC0E5AEA8F35}" type="slidenum">
              <a:rPr lang="en-CA" smtClean="0"/>
              <a:t>‹#›</a:t>
            </a:fld>
            <a:endParaRPr lang="en-CA"/>
          </a:p>
        </p:txBody>
      </p:sp>
    </p:spTree>
    <p:extLst>
      <p:ext uri="{BB962C8B-B14F-4D97-AF65-F5344CB8AC3E}">
        <p14:creationId xmlns:p14="http://schemas.microsoft.com/office/powerpoint/2010/main" val="2575694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E8E795-2382-47FB-973B-B711C30D2D46}" type="datetimeFigureOut">
              <a:rPr lang="en-CA" smtClean="0"/>
              <a:t>2019-08-22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D69DD9A-112E-488B-8946-DC0E5AEA8F35}" type="slidenum">
              <a:rPr lang="en-CA" smtClean="0"/>
              <a:t>‹#›</a:t>
            </a:fld>
            <a:endParaRPr lang="en-CA"/>
          </a:p>
        </p:txBody>
      </p:sp>
    </p:spTree>
    <p:extLst>
      <p:ext uri="{BB962C8B-B14F-4D97-AF65-F5344CB8AC3E}">
        <p14:creationId xmlns:p14="http://schemas.microsoft.com/office/powerpoint/2010/main" val="1032015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3E8E795-2382-47FB-973B-B711C30D2D46}" type="datetimeFigureOut">
              <a:rPr lang="en-CA" smtClean="0"/>
              <a:t>2019-08-22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D69DD9A-112E-488B-8946-DC0E5AEA8F35}" type="slidenum">
              <a:rPr lang="en-CA" smtClean="0"/>
              <a:t>‹#›</a:t>
            </a:fld>
            <a:endParaRPr lang="en-CA"/>
          </a:p>
        </p:txBody>
      </p:sp>
    </p:spTree>
    <p:extLst>
      <p:ext uri="{BB962C8B-B14F-4D97-AF65-F5344CB8AC3E}">
        <p14:creationId xmlns:p14="http://schemas.microsoft.com/office/powerpoint/2010/main" val="1375883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3E8E795-2382-47FB-973B-B711C30D2D46}" type="datetimeFigureOut">
              <a:rPr lang="en-CA" smtClean="0"/>
              <a:t>2019-08-22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D69DD9A-112E-488B-8946-DC0E5AEA8F35}" type="slidenum">
              <a:rPr lang="en-CA" smtClean="0"/>
              <a:t>‹#›</a:t>
            </a:fld>
            <a:endParaRPr lang="en-CA"/>
          </a:p>
        </p:txBody>
      </p:sp>
    </p:spTree>
    <p:extLst>
      <p:ext uri="{BB962C8B-B14F-4D97-AF65-F5344CB8AC3E}">
        <p14:creationId xmlns:p14="http://schemas.microsoft.com/office/powerpoint/2010/main" val="24425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E8E795-2382-47FB-973B-B711C30D2D46}" type="datetimeFigureOut">
              <a:rPr lang="en-CA" smtClean="0"/>
              <a:t>2019-08-22</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69DD9A-112E-488B-8946-DC0E5AEA8F35}" type="slidenum">
              <a:rPr lang="en-CA" smtClean="0"/>
              <a:t>‹#›</a:t>
            </a:fld>
            <a:endParaRPr lang="en-CA"/>
          </a:p>
        </p:txBody>
      </p:sp>
    </p:spTree>
    <p:extLst>
      <p:ext uri="{BB962C8B-B14F-4D97-AF65-F5344CB8AC3E}">
        <p14:creationId xmlns:p14="http://schemas.microsoft.com/office/powerpoint/2010/main" val="3874203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numpy.org/license.html" TargetMode="External"/><Relationship Id="rId2" Type="http://schemas.openxmlformats.org/officeDocument/2006/relationships/hyperlink" Target="https://www.numpy.org/devdocs/dev/conduct/code_of_conduct.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Python for data mining</a:t>
            </a:r>
            <a:endParaRPr lang="en-CA" dirty="0"/>
          </a:p>
        </p:txBody>
      </p:sp>
      <p:sp>
        <p:nvSpPr>
          <p:cNvPr id="3" name="Subtitle 2"/>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20382693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Why python?</a:t>
            </a:r>
            <a:endParaRPr lang="en-CA" dirty="0"/>
          </a:p>
        </p:txBody>
      </p:sp>
      <p:sp>
        <p:nvSpPr>
          <p:cNvPr id="3" name="Content Placeholder 2"/>
          <p:cNvSpPr>
            <a:spLocks noGrp="1"/>
          </p:cNvSpPr>
          <p:nvPr>
            <p:ph idx="1"/>
          </p:nvPr>
        </p:nvSpPr>
        <p:spPr/>
        <p:txBody>
          <a:bodyPr/>
          <a:lstStyle/>
          <a:p>
            <a:r>
              <a:rPr lang="en-CA" dirty="0" smtClean="0"/>
              <a:t>Data manipulation</a:t>
            </a:r>
          </a:p>
          <a:p>
            <a:r>
              <a:rPr lang="en-CA" dirty="0" smtClean="0"/>
              <a:t>Toy and realistic datasets</a:t>
            </a:r>
          </a:p>
          <a:p>
            <a:r>
              <a:rPr lang="en-CA" dirty="0" smtClean="0"/>
              <a:t>State of the art learning algorithms</a:t>
            </a:r>
            <a:endParaRPr lang="en-CA" dirty="0"/>
          </a:p>
        </p:txBody>
      </p:sp>
    </p:spTree>
    <p:extLst>
      <p:ext uri="{BB962C8B-B14F-4D97-AF65-F5344CB8AC3E}">
        <p14:creationId xmlns:p14="http://schemas.microsoft.com/office/powerpoint/2010/main" val="29190039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Components of data mining in python</a:t>
            </a:r>
            <a:endParaRPr lang="en-CA" dirty="0"/>
          </a:p>
        </p:txBody>
      </p:sp>
      <p:sp>
        <p:nvSpPr>
          <p:cNvPr id="3" name="Content Placeholder 2"/>
          <p:cNvSpPr>
            <a:spLocks noGrp="1"/>
          </p:cNvSpPr>
          <p:nvPr>
            <p:ph idx="1"/>
          </p:nvPr>
        </p:nvSpPr>
        <p:spPr/>
        <p:txBody>
          <a:bodyPr/>
          <a:lstStyle/>
          <a:p>
            <a:r>
              <a:rPr lang="en-CA" b="1" dirty="0"/>
              <a:t>n</a:t>
            </a:r>
            <a:r>
              <a:rPr lang="en-CA" b="1" dirty="0" smtClean="0"/>
              <a:t>umpy</a:t>
            </a:r>
          </a:p>
          <a:p>
            <a:r>
              <a:rPr lang="en-CA" dirty="0" err="1"/>
              <a:t>s</a:t>
            </a:r>
            <a:r>
              <a:rPr lang="en-CA" dirty="0" err="1" smtClean="0"/>
              <a:t>pyder</a:t>
            </a:r>
            <a:endParaRPr lang="en-CA" dirty="0" smtClean="0"/>
          </a:p>
          <a:p>
            <a:r>
              <a:rPr lang="en-CA" b="1" dirty="0" smtClean="0"/>
              <a:t>scikit-learn</a:t>
            </a:r>
            <a:endParaRPr lang="en-CA" b="1" dirty="0"/>
          </a:p>
          <a:p>
            <a:r>
              <a:rPr lang="en-CA" dirty="0" smtClean="0"/>
              <a:t>pandas</a:t>
            </a:r>
          </a:p>
          <a:p>
            <a:r>
              <a:rPr lang="en-CA" dirty="0" smtClean="0"/>
              <a:t>scipy</a:t>
            </a:r>
          </a:p>
          <a:p>
            <a:r>
              <a:rPr lang="en-CA" dirty="0" err="1" smtClean="0"/>
              <a:t>pytorch</a:t>
            </a:r>
            <a:r>
              <a:rPr lang="en-CA" dirty="0" smtClean="0"/>
              <a:t>, keras</a:t>
            </a:r>
          </a:p>
          <a:p>
            <a:endParaRPr lang="en-CA" dirty="0"/>
          </a:p>
        </p:txBody>
      </p:sp>
    </p:spTree>
    <p:extLst>
      <p:ext uri="{BB962C8B-B14F-4D97-AF65-F5344CB8AC3E}">
        <p14:creationId xmlns:p14="http://schemas.microsoft.com/office/powerpoint/2010/main" val="11042851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numpy</a:t>
            </a:r>
            <a:endParaRPr lang="en-CA" dirty="0"/>
          </a:p>
        </p:txBody>
      </p:sp>
      <p:sp>
        <p:nvSpPr>
          <p:cNvPr id="3" name="Content Placeholder 2"/>
          <p:cNvSpPr>
            <a:spLocks noGrp="1"/>
          </p:cNvSpPr>
          <p:nvPr>
            <p:ph idx="1"/>
          </p:nvPr>
        </p:nvSpPr>
        <p:spPr/>
        <p:txBody>
          <a:bodyPr>
            <a:normAutofit fontScale="92500" lnSpcReduction="20000"/>
          </a:bodyPr>
          <a:lstStyle/>
          <a:p>
            <a:r>
              <a:rPr lang="en-CA" dirty="0" err="1"/>
              <a:t>NumPy</a:t>
            </a:r>
            <a:r>
              <a:rPr lang="en-CA" dirty="0"/>
              <a:t> is a library for the Python programming language, adding support for large, multi-dimensional arrays and matrices, along with a large collection of high-level mathematical functions to operate on these arrays</a:t>
            </a:r>
            <a:r>
              <a:rPr lang="en-CA" dirty="0" smtClean="0"/>
              <a:t>.</a:t>
            </a:r>
          </a:p>
          <a:p>
            <a:r>
              <a:rPr lang="en-CA" dirty="0" smtClean="0"/>
              <a:t>Arrays are fundamental to data science. Why? </a:t>
            </a:r>
          </a:p>
          <a:p>
            <a:r>
              <a:rPr lang="en-CA" dirty="0" smtClean="0"/>
              <a:t>Vector operations</a:t>
            </a:r>
          </a:p>
          <a:p>
            <a:r>
              <a:rPr lang="en-CA" dirty="0" smtClean="0"/>
              <a:t>Numpy example </a:t>
            </a:r>
          </a:p>
          <a:p>
            <a:pPr lvl="1"/>
            <a:r>
              <a:rPr lang="en-CA" dirty="0" smtClean="0"/>
              <a:t>Multiplication, random, replication</a:t>
            </a:r>
          </a:p>
          <a:p>
            <a:r>
              <a:rPr lang="en-CA" dirty="0" smtClean="0"/>
              <a:t>Numpy code of conduct: </a:t>
            </a:r>
            <a:r>
              <a:rPr lang="en-CA" dirty="0" smtClean="0">
                <a:hlinkClick r:id="rId2"/>
              </a:rPr>
              <a:t>https://www.numpy.org/devdocs/dev/conduct/code_of_conduct.html</a:t>
            </a:r>
            <a:endParaRPr lang="en-CA" dirty="0" smtClean="0"/>
          </a:p>
          <a:p>
            <a:r>
              <a:rPr lang="en-CA" dirty="0" smtClean="0"/>
              <a:t>Numpy license</a:t>
            </a:r>
          </a:p>
          <a:p>
            <a:r>
              <a:rPr lang="en-CA" dirty="0" smtClean="0">
                <a:hlinkClick r:id="rId3"/>
              </a:rPr>
              <a:t>https://www.numpy.org/license.html</a:t>
            </a:r>
            <a:endParaRPr lang="en-CA" dirty="0" smtClean="0"/>
          </a:p>
          <a:p>
            <a:endParaRPr lang="en-CA" dirty="0"/>
          </a:p>
        </p:txBody>
      </p:sp>
    </p:spTree>
    <p:extLst>
      <p:ext uri="{BB962C8B-B14F-4D97-AF65-F5344CB8AC3E}">
        <p14:creationId xmlns:p14="http://schemas.microsoft.com/office/powerpoint/2010/main" val="17149837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Scikit-learn</a:t>
            </a:r>
            <a:endParaRPr lang="en-CA" dirty="0"/>
          </a:p>
        </p:txBody>
      </p:sp>
      <p:sp>
        <p:nvSpPr>
          <p:cNvPr id="3" name="Content Placeholder 2"/>
          <p:cNvSpPr>
            <a:spLocks noGrp="1"/>
          </p:cNvSpPr>
          <p:nvPr>
            <p:ph idx="1"/>
          </p:nvPr>
        </p:nvSpPr>
        <p:spPr/>
        <p:txBody>
          <a:bodyPr>
            <a:normAutofit/>
          </a:bodyPr>
          <a:lstStyle/>
          <a:p>
            <a:pPr marL="0" indent="0">
              <a:buNone/>
            </a:pPr>
            <a:endParaRPr lang="en-CA" dirty="0" smtClean="0"/>
          </a:p>
          <a:p>
            <a:r>
              <a:rPr lang="en-CA" dirty="0" smtClean="0"/>
              <a:t>Scikit-learn is a free software machine learning library for the Python programming language. It features various classification, regression and clustering algorithms including support vector machines, random forests, gradient boosting, k-means and DBSCAN, and is designed to interoperate with the Python numerical and scientific libraries </a:t>
            </a:r>
            <a:r>
              <a:rPr lang="en-CA" dirty="0" err="1" smtClean="0"/>
              <a:t>NumPy</a:t>
            </a:r>
            <a:r>
              <a:rPr lang="en-CA" dirty="0" smtClean="0"/>
              <a:t> and </a:t>
            </a:r>
            <a:r>
              <a:rPr lang="en-CA" dirty="0" err="1" smtClean="0"/>
              <a:t>SciPy</a:t>
            </a:r>
            <a:r>
              <a:rPr lang="en-CA" dirty="0" smtClean="0"/>
              <a:t>.</a:t>
            </a:r>
          </a:p>
          <a:p>
            <a:r>
              <a:rPr lang="en-CA" dirty="0" smtClean="0"/>
              <a:t>High level algorithms for advanced assignments (assignments 3,4) </a:t>
            </a:r>
          </a:p>
          <a:p>
            <a:r>
              <a:rPr lang="en-CA" dirty="0" smtClean="0"/>
              <a:t>Scikit-learn example (</a:t>
            </a:r>
            <a:r>
              <a:rPr lang="en-CA" dirty="0" err="1" smtClean="0"/>
              <a:t>flinks</a:t>
            </a:r>
            <a:r>
              <a:rPr lang="en-CA" dirty="0" smtClean="0"/>
              <a:t>) </a:t>
            </a:r>
          </a:p>
          <a:p>
            <a:pPr marL="0" indent="0">
              <a:buNone/>
            </a:pPr>
            <a:endParaRPr lang="en-CA" dirty="0" smtClean="0"/>
          </a:p>
          <a:p>
            <a:endParaRPr lang="en-CA" dirty="0"/>
          </a:p>
        </p:txBody>
      </p:sp>
    </p:spTree>
    <p:extLst>
      <p:ext uri="{BB962C8B-B14F-4D97-AF65-F5344CB8AC3E}">
        <p14:creationId xmlns:p14="http://schemas.microsoft.com/office/powerpoint/2010/main" val="34556334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spyder</a:t>
            </a:r>
            <a:endParaRPr lang="en-CA" dirty="0"/>
          </a:p>
        </p:txBody>
      </p:sp>
      <p:sp>
        <p:nvSpPr>
          <p:cNvPr id="3" name="Content Placeholder 2"/>
          <p:cNvSpPr>
            <a:spLocks noGrp="1"/>
          </p:cNvSpPr>
          <p:nvPr>
            <p:ph idx="1"/>
          </p:nvPr>
        </p:nvSpPr>
        <p:spPr/>
        <p:txBody>
          <a:bodyPr/>
          <a:lstStyle/>
          <a:p>
            <a:r>
              <a:rPr lang="en-CA" dirty="0" err="1"/>
              <a:t>Spyder</a:t>
            </a:r>
            <a:r>
              <a:rPr lang="en-CA" dirty="0"/>
              <a:t> is an open source cross-platform integrated development environment for scientific programming in the Python language</a:t>
            </a:r>
            <a:r>
              <a:rPr lang="en-CA" dirty="0" smtClean="0"/>
              <a:t>.</a:t>
            </a:r>
          </a:p>
          <a:p>
            <a:r>
              <a:rPr lang="en-CA" dirty="0" err="1" smtClean="0"/>
              <a:t>Spyder</a:t>
            </a:r>
            <a:r>
              <a:rPr lang="en-CA" dirty="0" smtClean="0"/>
              <a:t> example</a:t>
            </a:r>
          </a:p>
          <a:p>
            <a:r>
              <a:rPr lang="en-CA" dirty="0" smtClean="0"/>
              <a:t>Advantages of </a:t>
            </a:r>
            <a:r>
              <a:rPr lang="en-CA" dirty="0" err="1" smtClean="0"/>
              <a:t>spyder</a:t>
            </a:r>
            <a:endParaRPr lang="en-CA" dirty="0"/>
          </a:p>
          <a:p>
            <a:r>
              <a:rPr lang="en-CA" dirty="0" smtClean="0"/>
              <a:t>Depends on the level of problem solving </a:t>
            </a:r>
          </a:p>
          <a:p>
            <a:endParaRPr lang="en-CA" dirty="0"/>
          </a:p>
        </p:txBody>
      </p:sp>
    </p:spTree>
    <p:extLst>
      <p:ext uri="{BB962C8B-B14F-4D97-AF65-F5344CB8AC3E}">
        <p14:creationId xmlns:p14="http://schemas.microsoft.com/office/powerpoint/2010/main" val="26918150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pandas</a:t>
            </a:r>
            <a:endParaRPr lang="en-CA" dirty="0"/>
          </a:p>
        </p:txBody>
      </p:sp>
      <p:sp>
        <p:nvSpPr>
          <p:cNvPr id="3" name="Content Placeholder 2"/>
          <p:cNvSpPr>
            <a:spLocks noGrp="1"/>
          </p:cNvSpPr>
          <p:nvPr>
            <p:ph idx="1"/>
          </p:nvPr>
        </p:nvSpPr>
        <p:spPr/>
        <p:txBody>
          <a:bodyPr/>
          <a:lstStyle/>
          <a:p>
            <a:r>
              <a:rPr lang="en-CA" dirty="0"/>
              <a:t>pandas is a software library written for the Python programming language for data manipulation and analysis. In particular, it offers data structures and operations for manipulating numerical tables and time </a:t>
            </a:r>
            <a:r>
              <a:rPr lang="en-CA" dirty="0" smtClean="0"/>
              <a:t>series.</a:t>
            </a:r>
          </a:p>
          <a:p>
            <a:r>
              <a:rPr lang="en-CA" dirty="0" smtClean="0"/>
              <a:t>Reading and writing</a:t>
            </a:r>
            <a:endParaRPr lang="en-CA" dirty="0"/>
          </a:p>
        </p:txBody>
      </p:sp>
    </p:spTree>
    <p:extLst>
      <p:ext uri="{BB962C8B-B14F-4D97-AF65-F5344CB8AC3E}">
        <p14:creationId xmlns:p14="http://schemas.microsoft.com/office/powerpoint/2010/main" val="34096845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p</a:t>
            </a:r>
            <a:r>
              <a:rPr lang="en-CA" dirty="0" err="1" smtClean="0"/>
              <a:t>ytorch</a:t>
            </a:r>
            <a:r>
              <a:rPr lang="en-CA" dirty="0" smtClean="0"/>
              <a:t> and keras</a:t>
            </a:r>
            <a:endParaRPr lang="en-CA" dirty="0"/>
          </a:p>
        </p:txBody>
      </p:sp>
      <p:sp>
        <p:nvSpPr>
          <p:cNvPr id="3" name="Content Placeholder 2"/>
          <p:cNvSpPr>
            <a:spLocks noGrp="1"/>
          </p:cNvSpPr>
          <p:nvPr>
            <p:ph idx="1"/>
          </p:nvPr>
        </p:nvSpPr>
        <p:spPr/>
        <p:txBody>
          <a:bodyPr/>
          <a:lstStyle/>
          <a:p>
            <a:r>
              <a:rPr lang="en-CA" b="1" dirty="0" err="1"/>
              <a:t>PyTorch</a:t>
            </a:r>
            <a:r>
              <a:rPr lang="en-CA" dirty="0"/>
              <a:t> is an open source machine learning library based on the Torch library, used for applications such as computer vision and natural language processing. It is primarily developed by Facebook's artificial intelligence research group. It is free and open-source software released under the Modified BSD </a:t>
            </a:r>
            <a:r>
              <a:rPr lang="en-CA" dirty="0" smtClean="0"/>
              <a:t>license.</a:t>
            </a:r>
          </a:p>
          <a:p>
            <a:r>
              <a:rPr lang="en-CA" b="1" dirty="0"/>
              <a:t>Keras</a:t>
            </a:r>
            <a:r>
              <a:rPr lang="en-CA" dirty="0"/>
              <a:t> is an open-source neural-network library written in Python. It is capable of running on top of </a:t>
            </a:r>
            <a:r>
              <a:rPr lang="en-CA" dirty="0" err="1"/>
              <a:t>TensorFlow</a:t>
            </a:r>
            <a:r>
              <a:rPr lang="en-CA" dirty="0"/>
              <a:t>, Microsoft Cognitive Toolkit, </a:t>
            </a:r>
            <a:r>
              <a:rPr lang="en-CA" dirty="0" err="1"/>
              <a:t>Theano</a:t>
            </a:r>
            <a:r>
              <a:rPr lang="en-CA" dirty="0"/>
              <a:t>, or </a:t>
            </a:r>
            <a:r>
              <a:rPr lang="en-CA" dirty="0" err="1"/>
              <a:t>PlaidML</a:t>
            </a:r>
            <a:r>
              <a:rPr lang="en-CA" dirty="0"/>
              <a:t>. Designed to enable fast experimentation with deep neural networks, it focuses on being user-friendly, modular, and extensible.</a:t>
            </a:r>
          </a:p>
        </p:txBody>
      </p:sp>
    </p:spTree>
    <p:extLst>
      <p:ext uri="{BB962C8B-B14F-4D97-AF65-F5344CB8AC3E}">
        <p14:creationId xmlns:p14="http://schemas.microsoft.com/office/powerpoint/2010/main" val="13073549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303</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Python for data mining</vt:lpstr>
      <vt:lpstr>Why python?</vt:lpstr>
      <vt:lpstr>Components of data mining in python</vt:lpstr>
      <vt:lpstr>numpy</vt:lpstr>
      <vt:lpstr>Scikit-learn</vt:lpstr>
      <vt:lpstr>spyder</vt:lpstr>
      <vt:lpstr>pandas</vt:lpstr>
      <vt:lpstr>pytorch and keras</vt:lpstr>
    </vt:vector>
  </TitlesOfParts>
  <Company>Universite de Sherbrooke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data mining</dc:title>
  <dc:creator>Russell Butler</dc:creator>
  <cp:lastModifiedBy>Russell Butler</cp:lastModifiedBy>
  <cp:revision>3</cp:revision>
  <dcterms:created xsi:type="dcterms:W3CDTF">2019-08-22T23:47:46Z</dcterms:created>
  <dcterms:modified xsi:type="dcterms:W3CDTF">2019-08-23T00:27:29Z</dcterms:modified>
</cp:coreProperties>
</file>