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8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31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0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2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42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57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42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DF42-C853-42CE-81E0-CEE8956A2E2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4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13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Assignment submission</a:t>
            </a:r>
          </a:p>
          <a:p>
            <a:r>
              <a:rPr lang="en-CA" smtClean="0"/>
              <a:t>Midterm open book?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CS405/505 Data Mining</vt:lpstr>
      <vt:lpstr>Administrative slide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</cp:revision>
  <dcterms:created xsi:type="dcterms:W3CDTF">2019-09-16T23:45:19Z</dcterms:created>
  <dcterms:modified xsi:type="dcterms:W3CDTF">2019-09-16T23:45:52Z</dcterms:modified>
</cp:coreProperties>
</file>