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6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3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5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6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6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06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2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DC75-D408-4CFB-9300-73248D5257F9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3188-7622-4BAA-A1F0-9F9F0866E7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78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2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Algorithms: the basic methods (chapter 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Rudimentary rule learning (1R)</a:t>
            </a:r>
          </a:p>
          <a:p>
            <a:r>
              <a:rPr lang="en-CA" dirty="0" smtClean="0"/>
              <a:t>Naïve Bayes for probabilistic classification</a:t>
            </a:r>
          </a:p>
          <a:p>
            <a:r>
              <a:rPr lang="en-CA" dirty="0" smtClean="0"/>
              <a:t>Divide and conquer for learning Decision Trees</a:t>
            </a:r>
          </a:p>
          <a:p>
            <a:r>
              <a:rPr lang="en-CA" dirty="0" smtClean="0"/>
              <a:t>Separate and conquer for learning Decision Rules</a:t>
            </a:r>
          </a:p>
          <a:p>
            <a:r>
              <a:rPr lang="en-CA" dirty="0" err="1" smtClean="0"/>
              <a:t>Apriori</a:t>
            </a:r>
            <a:r>
              <a:rPr lang="en-CA" dirty="0" smtClean="0"/>
              <a:t> algorithm for mining Association Rules</a:t>
            </a:r>
          </a:p>
          <a:p>
            <a:r>
              <a:rPr lang="en-CA" dirty="0" smtClean="0"/>
              <a:t>Linear regression for numeric prediction</a:t>
            </a:r>
          </a:p>
          <a:p>
            <a:r>
              <a:rPr lang="en-CA" dirty="0" smtClean="0"/>
              <a:t>Logistic regression for classification</a:t>
            </a:r>
          </a:p>
          <a:p>
            <a:r>
              <a:rPr lang="en-CA" dirty="0" smtClean="0"/>
              <a:t>Mistake-driven algorithms (Perceptron and Winnow)</a:t>
            </a:r>
          </a:p>
          <a:p>
            <a:r>
              <a:rPr lang="en-CA" dirty="0" smtClean="0"/>
              <a:t>Instance based learning – data structures for nearest neighbour search</a:t>
            </a:r>
          </a:p>
          <a:p>
            <a:r>
              <a:rPr lang="en-CA" dirty="0" smtClean="0"/>
              <a:t>K-means clustering and Hierarchical clustering</a:t>
            </a:r>
          </a:p>
          <a:p>
            <a:r>
              <a:rPr lang="en-CA" dirty="0" smtClean="0"/>
              <a:t>Multi-instance 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ideas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Simplicity first approach</a:t>
            </a:r>
          </a:p>
          <a:p>
            <a:r>
              <a:rPr lang="en-CA" dirty="0" smtClean="0"/>
              <a:t>Simple structure datasets can exhibit:</a:t>
            </a:r>
          </a:p>
          <a:p>
            <a:pPr lvl="1"/>
            <a:r>
              <a:rPr lang="en-CA" dirty="0" smtClean="0"/>
              <a:t>Single attribute is relevant, all others are redundant</a:t>
            </a:r>
          </a:p>
          <a:p>
            <a:pPr lvl="1"/>
            <a:r>
              <a:rPr lang="en-CA" dirty="0" smtClean="0"/>
              <a:t>Small number of independent rules governing assignment to different classes</a:t>
            </a:r>
          </a:p>
          <a:p>
            <a:pPr lvl="1"/>
            <a:r>
              <a:rPr lang="en-CA" smtClean="0"/>
              <a:t>Strong (linear?) </a:t>
            </a:r>
            <a:r>
              <a:rPr lang="en-CA" dirty="0" smtClean="0"/>
              <a:t>dependencies among different subsets </a:t>
            </a:r>
            <a:r>
              <a:rPr lang="en-CA" smtClean="0"/>
              <a:t>of attributes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39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CS405/505 Data Mining</vt:lpstr>
      <vt:lpstr>Algorithms: the basic methods (chapter 4)</vt:lpstr>
      <vt:lpstr>Basic ideas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2</cp:revision>
  <dcterms:created xsi:type="dcterms:W3CDTF">2019-09-09T18:04:53Z</dcterms:created>
  <dcterms:modified xsi:type="dcterms:W3CDTF">2019-09-09T18:13:16Z</dcterms:modified>
</cp:coreProperties>
</file>