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3C7-D1F4-43F5-940B-88CC10F9BBD0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C426-102D-434E-8F9A-845EF034C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81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3C7-D1F4-43F5-940B-88CC10F9BBD0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C426-102D-434E-8F9A-845EF034C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589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3C7-D1F4-43F5-940B-88CC10F9BBD0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C426-102D-434E-8F9A-845EF034C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051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3C7-D1F4-43F5-940B-88CC10F9BBD0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C426-102D-434E-8F9A-845EF034C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939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3C7-D1F4-43F5-940B-88CC10F9BBD0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C426-102D-434E-8F9A-845EF034C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799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3C7-D1F4-43F5-940B-88CC10F9BBD0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C426-102D-434E-8F9A-845EF034C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058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3C7-D1F4-43F5-940B-88CC10F9BBD0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C426-102D-434E-8F9A-845EF034C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429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3C7-D1F4-43F5-940B-88CC10F9BBD0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C426-102D-434E-8F9A-845EF034C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618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3C7-D1F4-43F5-940B-88CC10F9BBD0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C426-102D-434E-8F9A-845EF034C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87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3C7-D1F4-43F5-940B-88CC10F9BBD0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C426-102D-434E-8F9A-845EF034C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363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3C7-D1F4-43F5-940B-88CC10F9BBD0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C426-102D-434E-8F9A-845EF034C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852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633C7-D1F4-43F5-940B-88CC10F9BBD0}" type="datetimeFigureOut">
              <a:rPr lang="en-CA" smtClean="0"/>
              <a:t>2019-09-02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EC426-102D-434E-8F9A-845EF034C1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072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833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1.4 the data mining process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95255" cy="4351338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055" y="1192212"/>
            <a:ext cx="5624945" cy="562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7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1.4 the data mining process</vt:lpstr>
    </vt:vector>
  </TitlesOfParts>
  <Company>Universite de Sherbrooke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Russell Butler</dc:creator>
  <cp:lastModifiedBy>Russell Butler</cp:lastModifiedBy>
  <cp:revision>2</cp:revision>
  <dcterms:created xsi:type="dcterms:W3CDTF">2019-09-03T00:02:26Z</dcterms:created>
  <dcterms:modified xsi:type="dcterms:W3CDTF">2019-09-03T00:21:52Z</dcterms:modified>
</cp:coreProperties>
</file>