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9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8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1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3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6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9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3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1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6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5E61-968A-408A-8F46-894281D3BC8F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3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1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</a:t>
            </a:r>
            <a:r>
              <a:rPr lang="en-CA" smtClean="0"/>
              <a:t>decision tree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43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9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CS405/505 Data Mining</vt:lpstr>
      <vt:lpstr>Admin 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3</cp:revision>
  <dcterms:created xsi:type="dcterms:W3CDTF">2019-09-18T17:49:14Z</dcterms:created>
  <dcterms:modified xsi:type="dcterms:W3CDTF">2019-09-19T02:04:57Z</dcterms:modified>
</cp:coreProperties>
</file>