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264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50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941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04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146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9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526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80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22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31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33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F9B4D-53DE-4BD9-8C92-30C70D59891A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83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65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Industrial 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Amazon – users who bought that, also bought this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996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Image example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Oil slick vs multiple sclerosis plaques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489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Electricity load prediction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Diurnal, weekly, and yearly patterns</a:t>
            </a:r>
          </a:p>
          <a:p>
            <a:r>
              <a:rPr lang="en-CA" dirty="0" smtClean="0"/>
              <a:t>Heart beat </a:t>
            </a:r>
            <a:r>
              <a:rPr lang="en-CA" dirty="0" err="1" smtClean="0"/>
              <a:t>ecg</a:t>
            </a:r>
            <a:r>
              <a:rPr lang="en-CA" dirty="0" smtClean="0"/>
              <a:t> idea</a:t>
            </a:r>
          </a:p>
          <a:p>
            <a:r>
              <a:rPr lang="en-CA" dirty="0" smtClean="0"/>
              <a:t>Measuring vibrations at certain points on the machinery and	conducting </a:t>
            </a:r>
            <a:r>
              <a:rPr lang="en-CA" dirty="0" err="1" smtClean="0"/>
              <a:t>fourier</a:t>
            </a:r>
            <a:r>
              <a:rPr lang="en-CA" dirty="0" smtClean="0"/>
              <a:t> analysis</a:t>
            </a:r>
          </a:p>
          <a:p>
            <a:pPr lvl="1"/>
            <a:r>
              <a:rPr lang="en-CA" dirty="0" smtClean="0"/>
              <a:t>System put into use because </a:t>
            </a:r>
            <a:r>
              <a:rPr lang="en-CA" smtClean="0"/>
              <a:t>expert approved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84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Machine learning  = statistics + search techniques</a:t>
            </a:r>
          </a:p>
          <a:p>
            <a:r>
              <a:rPr lang="en-CA" dirty="0" smtClean="0"/>
              <a:t>Hunters seek pattern in herd migration</a:t>
            </a:r>
          </a:p>
          <a:p>
            <a:r>
              <a:rPr lang="en-CA" dirty="0" smtClean="0"/>
              <a:t>Humans seek patterns in data</a:t>
            </a:r>
          </a:p>
          <a:p>
            <a:r>
              <a:rPr lang="en-CA" dirty="0" smtClean="0"/>
              <a:t>A data scientists job is like a baby</a:t>
            </a:r>
          </a:p>
          <a:p>
            <a:r>
              <a:rPr lang="en-CA" dirty="0" smtClean="0"/>
              <a:t>Data mining at the forefront of new business technologies</a:t>
            </a:r>
          </a:p>
          <a:p>
            <a:r>
              <a:rPr lang="en-CA" dirty="0" smtClean="0"/>
              <a:t>Data mining is about solving problems by analyzing patterns already present in databases</a:t>
            </a:r>
          </a:p>
          <a:p>
            <a:r>
              <a:rPr lang="en-CA" dirty="0" smtClean="0"/>
              <a:t>Data mining is defined as the process of finding patterns in data</a:t>
            </a:r>
          </a:p>
          <a:p>
            <a:r>
              <a:rPr lang="en-CA" dirty="0" smtClean="0"/>
              <a:t>Useful patterns allow us to make non-trivial predictions on new data</a:t>
            </a:r>
          </a:p>
          <a:p>
            <a:r>
              <a:rPr lang="en-CA" dirty="0" smtClean="0"/>
              <a:t>Black box and transparent box, structural patterns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984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Generalize from or summarize data</a:t>
            </a:r>
          </a:p>
          <a:p>
            <a:r>
              <a:rPr lang="en-CA" dirty="0" smtClean="0"/>
              <a:t>A more real world example than the contact lenses? (complete space of all possible outcomes), maximum likelihood rules</a:t>
            </a:r>
          </a:p>
          <a:p>
            <a:r>
              <a:rPr lang="en-CA" dirty="0" smtClean="0"/>
              <a:t>Video game (league of legends)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26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change your behavior in a way that leads to improved performance</a:t>
            </a:r>
          </a:p>
          <a:p>
            <a:r>
              <a:rPr lang="en-CA" dirty="0" smtClean="0"/>
              <a:t>Skinner example (behaviorism) </a:t>
            </a:r>
          </a:p>
          <a:p>
            <a:r>
              <a:rPr lang="en-CA" dirty="0" smtClean="0"/>
              <a:t>Slipper example (intention)</a:t>
            </a:r>
          </a:p>
          <a:p>
            <a:r>
              <a:rPr lang="en-CA" dirty="0" smtClean="0"/>
              <a:t>Structural descriptions are at least as important as performance, machine learning is also used to gain knowledge – </a:t>
            </a:r>
            <a:r>
              <a:rPr lang="en-CA" dirty="0" err="1" smtClean="0"/>
              <a:t>flinks</a:t>
            </a:r>
            <a:r>
              <a:rPr lang="en-CA" dirty="0" smtClean="0"/>
              <a:t> example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7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Decision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set of rules to be interpreted in a sequence</a:t>
            </a:r>
          </a:p>
          <a:p>
            <a:r>
              <a:rPr lang="en-CA" dirty="0" smtClean="0"/>
              <a:t>Numeric tests vs simple true/false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1913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Association rules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307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Decision trees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Linked list vs tree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462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Continuous prediction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Linear regression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983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Realistic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Labor negotiations</a:t>
            </a:r>
          </a:p>
          <a:p>
            <a:r>
              <a:rPr lang="en-CA" dirty="0" smtClean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312941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237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 </vt:lpstr>
      <vt:lpstr>PowerPoint Presentation</vt:lpstr>
      <vt:lpstr>rules</vt:lpstr>
      <vt:lpstr>Learning:</vt:lpstr>
      <vt:lpstr>Decision list</vt:lpstr>
      <vt:lpstr>Association rules</vt:lpstr>
      <vt:lpstr>Decision trees</vt:lpstr>
      <vt:lpstr>Continuous prediction</vt:lpstr>
      <vt:lpstr>Realistic example</vt:lpstr>
      <vt:lpstr>Industrial examples</vt:lpstr>
      <vt:lpstr>Image example </vt:lpstr>
      <vt:lpstr>Electricity load prediction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</dc:title>
  <dc:creator>Russell Butler</dc:creator>
  <cp:lastModifiedBy>Russell Butler</cp:lastModifiedBy>
  <cp:revision>9</cp:revision>
  <dcterms:created xsi:type="dcterms:W3CDTF">2019-08-16T18:41:03Z</dcterms:created>
  <dcterms:modified xsi:type="dcterms:W3CDTF">2019-08-16T19:58:34Z</dcterms:modified>
</cp:coreProperties>
</file>