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8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8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32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8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7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9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027-429B-4AB6-8814-1587C2E3F17F}" type="datetimeFigureOut">
              <a:rPr lang="en-CA" smtClean="0"/>
              <a:t>2019-08-15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5BF2-4AA1-461C-852E-37C58143E0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Likelihood function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103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4" y="4646468"/>
            <a:ext cx="10915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Likelihood function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Likelihood function</dc:title>
  <dc:creator>Russell Butler</dc:creator>
  <cp:lastModifiedBy>Russell Butler</cp:lastModifiedBy>
  <cp:revision>1</cp:revision>
  <dcterms:created xsi:type="dcterms:W3CDTF">2019-08-15T17:23:37Z</dcterms:created>
  <dcterms:modified xsi:type="dcterms:W3CDTF">2019-08-15T17:24:04Z</dcterms:modified>
</cp:coreProperties>
</file>