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021-3CBB-4172-BB29-291A654DE394}" type="datetimeFigureOut">
              <a:rPr lang="en-CA" smtClean="0"/>
              <a:t>2019-08-13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B8AD-9B9E-49F9-B0BA-78AD34B89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4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021-3CBB-4172-BB29-291A654DE394}" type="datetimeFigureOut">
              <a:rPr lang="en-CA" smtClean="0"/>
              <a:t>2019-08-13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B8AD-9B9E-49F9-B0BA-78AD34B89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95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021-3CBB-4172-BB29-291A654DE394}" type="datetimeFigureOut">
              <a:rPr lang="en-CA" smtClean="0"/>
              <a:t>2019-08-13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B8AD-9B9E-49F9-B0BA-78AD34B89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715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021-3CBB-4172-BB29-291A654DE394}" type="datetimeFigureOut">
              <a:rPr lang="en-CA" smtClean="0"/>
              <a:t>2019-08-13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B8AD-9B9E-49F9-B0BA-78AD34B89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77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021-3CBB-4172-BB29-291A654DE394}" type="datetimeFigureOut">
              <a:rPr lang="en-CA" smtClean="0"/>
              <a:t>2019-08-13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B8AD-9B9E-49F9-B0BA-78AD34B89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6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021-3CBB-4172-BB29-291A654DE394}" type="datetimeFigureOut">
              <a:rPr lang="en-CA" smtClean="0"/>
              <a:t>2019-08-13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B8AD-9B9E-49F9-B0BA-78AD34B89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43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021-3CBB-4172-BB29-291A654DE394}" type="datetimeFigureOut">
              <a:rPr lang="en-CA" smtClean="0"/>
              <a:t>2019-08-13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B8AD-9B9E-49F9-B0BA-78AD34B89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88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021-3CBB-4172-BB29-291A654DE394}" type="datetimeFigureOut">
              <a:rPr lang="en-CA" smtClean="0"/>
              <a:t>2019-08-13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B8AD-9B9E-49F9-B0BA-78AD34B89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58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021-3CBB-4172-BB29-291A654DE394}" type="datetimeFigureOut">
              <a:rPr lang="en-CA" smtClean="0"/>
              <a:t>2019-08-13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B8AD-9B9E-49F9-B0BA-78AD34B89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78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021-3CBB-4172-BB29-291A654DE394}" type="datetimeFigureOut">
              <a:rPr lang="en-CA" smtClean="0"/>
              <a:t>2019-08-13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B8AD-9B9E-49F9-B0BA-78AD34B89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81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021-3CBB-4172-BB29-291A654DE394}" type="datetimeFigureOut">
              <a:rPr lang="en-CA" smtClean="0"/>
              <a:t>2019-08-13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B8AD-9B9E-49F9-B0BA-78AD34B89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11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6021-3CBB-4172-BB29-291A654DE394}" type="datetimeFigureOut">
              <a:rPr lang="en-CA" smtClean="0"/>
              <a:t>2019-08-13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B8AD-9B9E-49F9-B0BA-78AD34B899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1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6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Matrix multiplication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matrices are multiplying! </a:t>
            </a:r>
            <a:endParaRPr lang="en-CA" dirty="0"/>
          </a:p>
          <a:p>
            <a:r>
              <a:rPr lang="en-CA" dirty="0" smtClean="0"/>
              <a:t>ax=b =&gt; 1/a (ax) = 1/a b =&gt; (a/a)x = b/a =&gt; 1x = b/a =&gt; x = b/a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2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Matrix multiplication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Butler</dc:creator>
  <cp:lastModifiedBy>Russell Butler</cp:lastModifiedBy>
  <cp:revision>2</cp:revision>
  <dcterms:created xsi:type="dcterms:W3CDTF">2019-08-13T23:14:20Z</dcterms:created>
  <dcterms:modified xsi:type="dcterms:W3CDTF">2019-08-14T11:20:58Z</dcterms:modified>
</cp:coreProperties>
</file>