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DBF6-6F43-41EF-A9DD-FC002E4C9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B0DA6-469E-41C6-AFFE-4FA9E45B4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F1CB-35F2-45C3-B096-AF255627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8D6F2-A0CD-47A8-82C6-65D9BDCC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8FB00-2F3B-4407-988E-9634B7F4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8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FD3C-A4F4-4672-ACA4-2CC46EB3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BF5D0-99F0-4BD2-8B1B-59C84B0BB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D7558-03A3-426D-92CA-304F0F01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465E0-1D0D-4F1E-9637-4457ECAE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6C28-0126-489A-A5D6-D891C0E7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1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F5976-0B15-4CBF-B097-867C873C1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E8658-272B-467C-AB21-CFBF00CD2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BA11C-57BA-47E4-ACB9-8BE8F1BD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F6CD6-149F-4E88-9DCF-951F711D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2B4AF-49E6-4226-AD23-AC930583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0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A6D8-0F38-4D7A-80B8-8B0ED675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A19F-3933-4790-815A-18375F473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C7D5-D97D-43F4-A493-6CFF1E0E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24F78-C7D4-4B5E-AB7A-292B7917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53D76-6A1C-42D8-8BFA-16924DA3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2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E0DE-8C9C-4D27-9C99-32571842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0266B-0204-44F9-A339-570E1135B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F9D50-85AD-49A9-8E96-E5A0E53E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C5561-477B-490D-AC5B-ED16D260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28F87-7EC4-4DA5-B6C0-BFA3C930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7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4AA7-3BBD-42A4-B4B6-A1E0D4D7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0B281-BA93-44AF-BB19-5D4BC32CA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C4E71-0F9C-49DC-AA6B-160D8C63D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0D85-0817-4D14-A4EF-00BF9662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6E15B-0A21-4C60-885F-310F2B0A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990D4-2370-4CDA-87E0-DB3EEBDC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5354-B6C7-43B6-AA5B-4756F084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28EC0-58D2-4E1B-91D0-7790EA0AB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CC84C-0F6A-4356-B7BC-152EA16D5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8C2D1-9BA6-4A4F-8FD0-127B74535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96A51-92DF-46F5-8D29-B641609C1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1F4F4-DB49-42ED-B30B-653C4970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7EB90-B8D4-4251-AD1F-E61566EE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86CE5-FB44-421F-AFDB-FFDBA1AF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BFB5-41C5-4F21-A019-ADD81CEA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8C51F-7D3A-41A8-9974-0F8B4A69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60B74-5187-4A91-BA76-7F9A5A6A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9CB02-5AA2-4161-B6A4-E991972C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9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4D697-BD80-4754-B524-1E7C77BA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173E0-3C70-4EE5-A1A3-6AFEDDCF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CCD31-D330-4226-A5B1-2F07EFC6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7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27E2-1A68-427D-9321-519045D2C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6FC5-9F95-43AA-8299-EB02FF080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89896-CECB-42CB-BA40-A56045433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7A3D8-0228-4255-84D1-2F826262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1756D-66A1-4674-A860-A93C47CB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96AF2-6410-4449-8E3C-CFA2F460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8D42-C725-4984-A202-7A0FA281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B19D4-CBED-407A-9B72-1FF5100FC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63EBA-F07B-4036-B105-AD24701FB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5BA03-46A5-4830-A5CA-34A3513A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83268-77EA-4C7B-9878-80A57F2A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DCEDA-19DA-4FB9-B4AA-79169554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5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FF01E-1128-40F1-B072-2F221AF0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139C4-3E85-480E-BF02-AA693E77B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86EA-B3B3-4131-B398-A36F0F97C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41B97-E2CF-4D4F-B94A-3414D15BA86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4FA1E-28D9-4688-A7C4-289D5C82A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AEBCF-611F-4DE1-9144-A5A6CD67F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3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3367-8C83-4F25-BC88-76C9A5FA4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CS405/505</a:t>
            </a:r>
            <a:br>
              <a:rPr lang="en-US" dirty="0"/>
            </a:br>
            <a:r>
              <a:rPr lang="en-US" dirty="0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D387E-14F2-4CE8-860E-31565B644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21</a:t>
            </a:r>
          </a:p>
        </p:txBody>
      </p:sp>
    </p:spTree>
    <p:extLst>
      <p:ext uri="{BB962C8B-B14F-4D97-AF65-F5344CB8AC3E}">
        <p14:creationId xmlns:p14="http://schemas.microsoft.com/office/powerpoint/2010/main" val="3372099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6BE3-95D2-4CEB-B804-F0010D58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83578"/>
            <a:ext cx="12191999" cy="5966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6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Backpropagation is based on the chain rule of calculus</a:t>
                </a:r>
              </a:p>
              <a:p>
                <a:r>
                  <a:rPr lang="en-US" dirty="0"/>
                  <a:t>Consider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dirty="0"/>
                  <a:t> for a single layer network with a </a:t>
                </a:r>
                <a:r>
                  <a:rPr lang="en-US" dirty="0" err="1"/>
                  <a:t>softmax</a:t>
                </a:r>
                <a:r>
                  <a:rPr lang="en-US" dirty="0"/>
                  <a:t> output corresponding to model for multinomial linear regression</a:t>
                </a:r>
              </a:p>
              <a:p>
                <a:r>
                  <a:rPr lang="en-US" dirty="0"/>
                  <a:t>Use multinomial vectors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a single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for corresponding class</a:t>
                </a:r>
                <a:r>
                  <a:rPr lang="en-US" b="1" dirty="0"/>
                  <a:t> </a:t>
                </a:r>
                <a:r>
                  <a:rPr lang="en-US" dirty="0"/>
                  <a:t>label and whose other dimensions are 0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𝑲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, </a:t>
                </a:r>
                <a:br>
                  <a:rPr lang="en-US" dirty="0"/>
                </a:br>
                <a:r>
                  <a:rPr lang="en-US" dirty="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 column vector containing k</a:t>
                </a:r>
                <a:r>
                  <a:rPr lang="en-US" baseline="30000" dirty="0"/>
                  <a:t>th</a:t>
                </a:r>
                <a:r>
                  <a:rPr lang="en-US" dirty="0"/>
                  <a:t> row of 	parameter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dirty="0" err="1"/>
                  <a:t>softmax</a:t>
                </a:r>
                <a:r>
                  <a:rPr lang="en-US" dirty="0"/>
                  <a:t> function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given by: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r>
                  <a:rPr lang="en-US" sz="3800" b="1" dirty="0"/>
                  <a:t> </a:t>
                </a:r>
                <a:r>
                  <a:rPr lang="en-US" sz="3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8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3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38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38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3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800" b="1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</m:den>
                    </m:f>
                  </m:oMath>
                </a14:m>
                <a:endParaRPr lang="en-US" sz="38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54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To replicate a model of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, 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include a 1 at the end, so that bias parameter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last element of each parameter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1" dirty="0"/>
                  <a:t>.</a:t>
                </a:r>
              </a:p>
              <a:p>
                <a:r>
                  <a:rPr lang="en-US" dirty="0"/>
                  <a:t>The chain rule in vector form gives partial derivative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as: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For each component of partial derivative of loss function w.r.t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,</a:t>
                </a:r>
                <a:br>
                  <a:rPr lang="en-US"/>
                </a:br>
                <a:r>
                  <a:rPr lang="en-US"/>
                  <a:t>	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 r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16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6BE3-95D2-4CEB-B804-F0010D58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83578"/>
            <a:ext cx="12191999" cy="5966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6BE3-95D2-4CEB-B804-F0010D58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83578"/>
            <a:ext cx="12191999" cy="5966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0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6BE3-95D2-4CEB-B804-F0010D58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83578"/>
            <a:ext cx="12191999" cy="5966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7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6BE3-95D2-4CEB-B804-F0010D58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83578"/>
            <a:ext cx="12191999" cy="5966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20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6BE3-95D2-4CEB-B804-F0010D58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83578"/>
            <a:ext cx="12191999" cy="5966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52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6BE3-95D2-4CEB-B804-F0010D58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83578"/>
            <a:ext cx="12191999" cy="5966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8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75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CS405/505 Data Mining</vt:lpstr>
      <vt:lpstr>Backpropagation</vt:lpstr>
      <vt:lpstr>Backpropagation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5</cp:revision>
  <dcterms:created xsi:type="dcterms:W3CDTF">2019-10-26T02:54:29Z</dcterms:created>
  <dcterms:modified xsi:type="dcterms:W3CDTF">2019-10-26T03:23:05Z</dcterms:modified>
</cp:coreProperties>
</file>