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7CC8F-C6C3-4E68-8C8D-87FFB89F7DF6}">
          <p14:sldIdLst>
            <p14:sldId id="256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BEE0-A4FB-4E28-A640-E01E21E3E7A6}" type="datetimeFigureOut">
              <a:rPr lang="fr-CA" smtClean="0"/>
              <a:t>2017-02-06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264C-FC3F-453B-93A1-E676312AAB5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913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863E-44DA-45FA-BBE6-F132F2C16C6C}" type="datetime1">
              <a:rPr lang="fr-CA" smtClean="0"/>
              <a:t>2017-02-06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733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085C-9FB8-4C11-AB65-14D9633A1221}" type="datetime1">
              <a:rPr lang="fr-CA" smtClean="0"/>
              <a:t>2017-02-06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311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366-7901-4A7A-A2DE-67E6CDA3607B}" type="datetime1">
              <a:rPr lang="fr-CA" smtClean="0"/>
              <a:t>2017-02-06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2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134B-D612-4FD6-BECC-175DE52A8F73}" type="datetime1">
              <a:rPr lang="fr-CA" smtClean="0"/>
              <a:t>2017-02-06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94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D78A-A28A-4178-ADAF-F0A2523D1855}" type="datetime1">
              <a:rPr lang="fr-CA" smtClean="0"/>
              <a:t>2017-02-06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723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C52-9E5E-4599-98DE-2A2E851DC7B2}" type="datetime1">
              <a:rPr lang="fr-CA" smtClean="0"/>
              <a:t>2017-02-06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77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3E4-760E-4821-9EE3-E1ADBD93A8B1}" type="datetime1">
              <a:rPr lang="fr-CA" smtClean="0"/>
              <a:t>2017-02-06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34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C44-6012-4D46-9A86-E93179B05781}" type="datetime1">
              <a:rPr lang="fr-CA" smtClean="0"/>
              <a:t>2017-02-06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49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6F84-59BD-46E5-8A0B-DBABCA278A55}" type="datetime1">
              <a:rPr lang="fr-CA" smtClean="0"/>
              <a:t>2017-02-06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0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F773-FA1F-4BE2-B5EE-F2CF4173B373}" type="datetime1">
              <a:rPr lang="fr-CA" smtClean="0"/>
              <a:t>2017-02-06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01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C0C7-1B46-4645-ADB4-14DD1F345DCD}" type="datetime1">
              <a:rPr lang="fr-CA" smtClean="0"/>
              <a:t>2017-02-06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342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32DC-F625-4053-BC0F-CC81D1182297}" type="datetime1">
              <a:rPr lang="fr-CA" smtClean="0"/>
              <a:t>2017-02-06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F2BB-2DA9-4E52-97BA-E765CFB13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480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i&amp;rct=j&amp;q=&amp;esrc=s&amp;source=images&amp;cd=&amp;cad=rja&amp;uact=8&amp;ved=0ahUKEwjzhJmZh_zRAhVK7IMKHd18A_gQjRwIBw&amp;url=http%3A%2F%2Fwww.planwallpaper.com%2Ftaylor-swift&amp;bvm=bv.146094739,d.amc&amp;psig=AFQjCNFGMW5fo9iJguBwkRtJ0leDONF0ZA&amp;ust=148649060923022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Healthy human EEG variability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Russell Butler</a:t>
            </a:r>
          </a:p>
          <a:p>
            <a:r>
              <a:rPr lang="en-CA" dirty="0" err="1" smtClean="0"/>
              <a:t>Phd</a:t>
            </a:r>
            <a:r>
              <a:rPr lang="en-CA" dirty="0" smtClean="0"/>
              <a:t> Proposal/pre-doc presentation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February 7</a:t>
            </a:r>
            <a:r>
              <a:rPr lang="en-CA" baseline="30000" dirty="0" smtClean="0"/>
              <a:t>th</a:t>
            </a:r>
            <a:r>
              <a:rPr lang="en-CA" dirty="0" smtClean="0"/>
              <a:t>, 2017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Healthy human EEG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 of all neurons</a:t>
            </a:r>
          </a:p>
          <a:p>
            <a:r>
              <a:rPr lang="en-CA" dirty="0" smtClean="0"/>
              <a:t>Depends on distance and curvature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832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93137" cy="13255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Problem: </a:t>
            </a:r>
            <a:br>
              <a:rPr lang="en-CA" dirty="0" smtClean="0"/>
            </a:br>
            <a:r>
              <a:rPr lang="en-CA" dirty="0" smtClean="0"/>
              <a:t>inter-subject variability &gt;&gt; inter population variability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 with using EEG as a functional measure?</a:t>
            </a:r>
          </a:p>
          <a:p>
            <a:pPr lvl="1"/>
            <a:r>
              <a:rPr lang="en-CA" dirty="0" smtClean="0"/>
              <a:t>The variability with individuals is much greater than across populations</a:t>
            </a:r>
          </a:p>
          <a:p>
            <a:r>
              <a:rPr lang="en-CA" dirty="0" smtClean="0"/>
              <a:t>example:</a:t>
            </a:r>
          </a:p>
          <a:p>
            <a:endParaRPr lang="en-CA" dirty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398" y="3138488"/>
            <a:ext cx="47339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727" y="2883489"/>
            <a:ext cx="1485220" cy="354847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Provencher</a:t>
            </a:r>
            <a:r>
              <a:rPr lang="en-CA" dirty="0" smtClean="0"/>
              <a:t> et al 2016</a:t>
            </a:r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911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Conceptually, why do we care?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327"/>
            <a:ext cx="10515600" cy="4351338"/>
          </a:xfrm>
        </p:spPr>
        <p:txBody>
          <a:bodyPr/>
          <a:lstStyle/>
          <a:p>
            <a:r>
              <a:rPr lang="en-CA" dirty="0" smtClean="0"/>
              <a:t>Male/female, liberal/right wing</a:t>
            </a:r>
          </a:p>
          <a:p>
            <a:r>
              <a:rPr lang="en-CA" dirty="0" smtClean="0"/>
              <a:t>Different responses to different stimuli</a:t>
            </a:r>
          </a:p>
          <a:p>
            <a:r>
              <a:rPr lang="en-CA" dirty="0"/>
              <a:t>C</a:t>
            </a:r>
            <a:r>
              <a:rPr lang="en-CA" dirty="0" smtClean="0"/>
              <a:t>an EEG detect these population specific response differences?</a:t>
            </a:r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3481482"/>
            <a:ext cx="3730319" cy="2478857"/>
          </a:xfrm>
          <a:prstGeom prst="rect">
            <a:avLst/>
          </a:prstGeom>
        </p:spPr>
      </p:pic>
      <p:pic>
        <p:nvPicPr>
          <p:cNvPr id="1026" name="Picture 2" descr="Image result for taylor swif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54" y="3777996"/>
            <a:ext cx="5078186" cy="188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1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aveat(s)?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Non-brain variability my be related to the effect we are trying to measure</a:t>
            </a:r>
          </a:p>
          <a:p>
            <a:r>
              <a:rPr lang="en-CA" dirty="0" smtClean="0"/>
              <a:t>Ex: male/female, have different skull thickness</a:t>
            </a:r>
          </a:p>
          <a:p>
            <a:pPr lvl="1"/>
            <a:r>
              <a:rPr lang="en-CA" dirty="0" smtClean="0"/>
              <a:t>(does not matter for previous example, but maybe in others)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437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Stimulus/subjects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5586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Retinotopic</a:t>
            </a:r>
            <a:r>
              <a:rPr lang="en-CA" dirty="0" smtClean="0"/>
              <a:t> mapping (10 subjects, 30 areas/subject)</a:t>
            </a:r>
          </a:p>
          <a:p>
            <a:r>
              <a:rPr lang="en-CA" dirty="0" smtClean="0"/>
              <a:t>300 areas/visual responses</a:t>
            </a:r>
          </a:p>
          <a:p>
            <a:r>
              <a:rPr lang="en-CA" dirty="0" smtClean="0"/>
              <a:t>Ideally more subjects, but easier to collect many areas</a:t>
            </a:r>
          </a:p>
          <a:p>
            <a:endParaRPr lang="en-CA" dirty="0" smtClean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45" y="3548789"/>
            <a:ext cx="2627724" cy="2837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43" y="3239588"/>
            <a:ext cx="3371850" cy="294322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77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Methods: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know structure and function ground truth</a:t>
            </a:r>
          </a:p>
          <a:p>
            <a:r>
              <a:rPr lang="en-CA" dirty="0" smtClean="0"/>
              <a:t>MRI/FMRI</a:t>
            </a:r>
          </a:p>
          <a:p>
            <a:r>
              <a:rPr lang="en-CA" dirty="0" smtClean="0"/>
              <a:t>Simultaneous EEG-FMRI</a:t>
            </a:r>
            <a:endParaRPr lang="fr-CA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76" y="2524760"/>
            <a:ext cx="3033849" cy="40451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43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EEG metrics?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Event-related potential? (ERP)</a:t>
            </a:r>
          </a:p>
          <a:p>
            <a:pPr lvl="1"/>
            <a:r>
              <a:rPr lang="en-CA" dirty="0" smtClean="0"/>
              <a:t>Can look at latency</a:t>
            </a:r>
          </a:p>
          <a:p>
            <a:r>
              <a:rPr lang="en-CA" dirty="0" smtClean="0"/>
              <a:t>Event-related spectral perturbation? (ERSP)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an look at multiple frequencies and peak frequency</a:t>
            </a:r>
          </a:p>
          <a:p>
            <a:r>
              <a:rPr lang="en-CA" dirty="0" smtClean="0"/>
              <a:t>Phase?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Inter-subject variability – depends on what?</a:t>
            </a:r>
          </a:p>
          <a:p>
            <a:pPr lvl="1"/>
            <a:r>
              <a:rPr lang="en-CA" dirty="0" smtClean="0"/>
              <a:t>1 brain area, 10 subjects</a:t>
            </a:r>
          </a:p>
          <a:p>
            <a:r>
              <a:rPr lang="en-CA" dirty="0" smtClean="0"/>
              <a:t>Intra-subject variability – depends on what?</a:t>
            </a:r>
          </a:p>
          <a:p>
            <a:pPr lvl="1"/>
            <a:r>
              <a:rPr lang="en-CA" dirty="0" smtClean="0"/>
              <a:t>1 subject, 30 brain areas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EEG/ERP not correlated, so which is a better measure of structure?</a:t>
            </a:r>
          </a:p>
          <a:p>
            <a:r>
              <a:rPr lang="en-CA" dirty="0" smtClean="0"/>
              <a:t>Which frequency band is most linked to structure?</a:t>
            </a:r>
          </a:p>
          <a:p>
            <a:endParaRPr lang="en-CA" dirty="0"/>
          </a:p>
          <a:p>
            <a:r>
              <a:rPr lang="en-CA" dirty="0" smtClean="0"/>
              <a:t>Sounds crazy because EEG has been around for so long but none of this is currently known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F2BB-2DA9-4E52-97BA-E765CFB13466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951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255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Healthy human EEG variability</vt:lpstr>
      <vt:lpstr>Healthy human EEG</vt:lpstr>
      <vt:lpstr>Problem:  inter-subject variability &gt;&gt; inter population variability</vt:lpstr>
      <vt:lpstr>Conceptually, why do we care? </vt:lpstr>
      <vt:lpstr>Caveat(s)? </vt:lpstr>
      <vt:lpstr>Stimulus/subjects</vt:lpstr>
      <vt:lpstr>Methods:</vt:lpstr>
      <vt:lpstr>EEG metrics?</vt:lpstr>
      <vt:lpstr>Results: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human EEG variability</dc:title>
  <dc:creator>Russell Butler</dc:creator>
  <cp:lastModifiedBy>Russell Butler</cp:lastModifiedBy>
  <cp:revision>13</cp:revision>
  <dcterms:created xsi:type="dcterms:W3CDTF">2017-02-06T17:55:59Z</dcterms:created>
  <dcterms:modified xsi:type="dcterms:W3CDTF">2017-02-06T22:45:21Z</dcterms:modified>
</cp:coreProperties>
</file>