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8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9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5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33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72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81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14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5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0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2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2818-3724-4539-B483-B2641C4F2F70}" type="datetimeFigureOut">
              <a:rPr lang="en-CA" smtClean="0"/>
              <a:t>2017-10-06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DA57-2392-4D3F-8C33-3692E60D0F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31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57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5" y="182471"/>
            <a:ext cx="10407423" cy="65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72" y="442368"/>
            <a:ext cx="8953500" cy="2733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0" y="3280410"/>
            <a:ext cx="11601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2</cp:revision>
  <dcterms:created xsi:type="dcterms:W3CDTF">2017-10-06T18:21:46Z</dcterms:created>
  <dcterms:modified xsi:type="dcterms:W3CDTF">2017-10-06T20:56:29Z</dcterms:modified>
</cp:coreProperties>
</file>