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0"/>
  </p:notesMasterIdLst>
  <p:sldIdLst>
    <p:sldId id="257" r:id="rId4"/>
    <p:sldId id="269" r:id="rId5"/>
    <p:sldId id="270" r:id="rId6"/>
    <p:sldId id="271" r:id="rId7"/>
    <p:sldId id="258" r:id="rId8"/>
    <p:sldId id="272" r:id="rId9"/>
    <p:sldId id="273" r:id="rId10"/>
    <p:sldId id="278" r:id="rId11"/>
    <p:sldId id="276" r:id="rId12"/>
    <p:sldId id="259" r:id="rId13"/>
    <p:sldId id="279" r:id="rId14"/>
    <p:sldId id="281" r:id="rId15"/>
    <p:sldId id="282" r:id="rId16"/>
    <p:sldId id="283" r:id="rId17"/>
    <p:sldId id="280"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6" d="100"/>
          <a:sy n="76" d="100"/>
        </p:scale>
        <p:origin x="-2622" y="-9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B3C91-0C5D-4512-81DA-FE66F01B47B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s-MX"/>
        </a:p>
      </dgm:t>
    </dgm:pt>
    <dgm:pt modelId="{A86EAB6A-71F5-4BDE-9890-9E43EEDFE2CD}">
      <dgm:prSet phldrT="[Texto]"/>
      <dgm:spPr/>
      <dgm:t>
        <a:bodyPr/>
        <a:lstStyle/>
        <a:p>
          <a:r>
            <a:rPr lang="es-MX" dirty="0" smtClean="0"/>
            <a:t>Oportunidades laborales</a:t>
          </a:r>
          <a:endParaRPr lang="es-MX" dirty="0"/>
        </a:p>
      </dgm:t>
    </dgm:pt>
    <dgm:pt modelId="{E3A067C9-45C5-42AF-8049-EB7AB62F826A}" type="parTrans" cxnId="{A962DF4A-C703-40A4-BBDB-4E02E7745EE4}">
      <dgm:prSet/>
      <dgm:spPr/>
      <dgm:t>
        <a:bodyPr/>
        <a:lstStyle/>
        <a:p>
          <a:endParaRPr lang="es-MX"/>
        </a:p>
      </dgm:t>
    </dgm:pt>
    <dgm:pt modelId="{34341AD1-A7A4-4E9D-978B-5B9D3D163811}" type="sibTrans" cxnId="{A962DF4A-C703-40A4-BBDB-4E02E7745EE4}">
      <dgm:prSet/>
      <dgm:spPr/>
      <dgm:t>
        <a:bodyPr/>
        <a:lstStyle/>
        <a:p>
          <a:endParaRPr lang="es-MX"/>
        </a:p>
      </dgm:t>
    </dgm:pt>
    <dgm:pt modelId="{173D2B73-9ADC-4D37-95D4-CF4E26DE75AD}">
      <dgm:prSet phldrT="[Texto]"/>
      <dgm:spPr/>
      <dgm:t>
        <a:bodyPr/>
        <a:lstStyle/>
        <a:p>
          <a:r>
            <a:rPr lang="es-MX" dirty="0" smtClean="0"/>
            <a:t>Bajo desarrollo intelectual</a:t>
          </a:r>
          <a:endParaRPr lang="es-MX" dirty="0"/>
        </a:p>
      </dgm:t>
    </dgm:pt>
    <dgm:pt modelId="{9FB38CFB-5588-4986-8494-E229FB51C7D0}" type="parTrans" cxnId="{EAEE36B3-61C7-4BBC-94B0-C4C066352231}">
      <dgm:prSet/>
      <dgm:spPr/>
      <dgm:t>
        <a:bodyPr/>
        <a:lstStyle/>
        <a:p>
          <a:endParaRPr lang="es-MX"/>
        </a:p>
      </dgm:t>
    </dgm:pt>
    <dgm:pt modelId="{F4E16F45-D798-486F-96AD-DA8ECDD57B23}" type="sibTrans" cxnId="{EAEE36B3-61C7-4BBC-94B0-C4C066352231}">
      <dgm:prSet/>
      <dgm:spPr/>
      <dgm:t>
        <a:bodyPr/>
        <a:lstStyle/>
        <a:p>
          <a:endParaRPr lang="es-MX"/>
        </a:p>
      </dgm:t>
    </dgm:pt>
    <dgm:pt modelId="{1E70F261-DF9C-42FC-9B0E-C063D714A6CE}" type="pres">
      <dgm:prSet presAssocID="{033B3C91-0C5D-4512-81DA-FE66F01B47B0}" presName="Name0" presStyleCnt="0">
        <dgm:presLayoutVars>
          <dgm:chMax/>
          <dgm:chPref/>
          <dgm:dir/>
        </dgm:presLayoutVars>
      </dgm:prSet>
      <dgm:spPr/>
      <dgm:t>
        <a:bodyPr/>
        <a:lstStyle/>
        <a:p>
          <a:endParaRPr lang="es-MX"/>
        </a:p>
      </dgm:t>
    </dgm:pt>
    <dgm:pt modelId="{C3C29FA4-CA0D-433A-96E0-B8CA69E1081F}" type="pres">
      <dgm:prSet presAssocID="{A86EAB6A-71F5-4BDE-9890-9E43EEDFE2CD}" presName="parenttextcomposite" presStyleCnt="0"/>
      <dgm:spPr/>
    </dgm:pt>
    <dgm:pt modelId="{7D7E42B9-AF55-45DD-B9A7-175EB7B2D16A}" type="pres">
      <dgm:prSet presAssocID="{A86EAB6A-71F5-4BDE-9890-9E43EEDFE2CD}" presName="parenttext" presStyleLbl="revTx" presStyleIdx="0" presStyleCnt="2">
        <dgm:presLayoutVars>
          <dgm:chMax/>
          <dgm:chPref val="2"/>
          <dgm:bulletEnabled val="1"/>
        </dgm:presLayoutVars>
      </dgm:prSet>
      <dgm:spPr/>
      <dgm:t>
        <a:bodyPr/>
        <a:lstStyle/>
        <a:p>
          <a:endParaRPr lang="es-MX"/>
        </a:p>
      </dgm:t>
    </dgm:pt>
    <dgm:pt modelId="{BB7399CC-8F8A-44C2-9E53-13B8C97DB0D8}" type="pres">
      <dgm:prSet presAssocID="{A86EAB6A-71F5-4BDE-9890-9E43EEDFE2CD}" presName="parallelogramComposite" presStyleCnt="0"/>
      <dgm:spPr/>
    </dgm:pt>
    <dgm:pt modelId="{2DA60939-1EB7-4244-927C-8D203539141D}" type="pres">
      <dgm:prSet presAssocID="{A86EAB6A-71F5-4BDE-9890-9E43EEDFE2CD}" presName="parallelogram1" presStyleLbl="alignNode1" presStyleIdx="0" presStyleCnt="14"/>
      <dgm:spPr/>
    </dgm:pt>
    <dgm:pt modelId="{740E5AD8-CAD6-4CCA-9AD4-D7270596D9A3}" type="pres">
      <dgm:prSet presAssocID="{A86EAB6A-71F5-4BDE-9890-9E43EEDFE2CD}" presName="parallelogram2" presStyleLbl="alignNode1" presStyleIdx="1" presStyleCnt="14"/>
      <dgm:spPr/>
    </dgm:pt>
    <dgm:pt modelId="{C6F39255-96C1-4396-BA60-3E67404E8D5C}" type="pres">
      <dgm:prSet presAssocID="{A86EAB6A-71F5-4BDE-9890-9E43EEDFE2CD}" presName="parallelogram3" presStyleLbl="alignNode1" presStyleIdx="2" presStyleCnt="14"/>
      <dgm:spPr/>
    </dgm:pt>
    <dgm:pt modelId="{C5FB18E5-0D17-4C24-9BDD-474CDF1519E9}" type="pres">
      <dgm:prSet presAssocID="{A86EAB6A-71F5-4BDE-9890-9E43EEDFE2CD}" presName="parallelogram4" presStyleLbl="alignNode1" presStyleIdx="3" presStyleCnt="14"/>
      <dgm:spPr/>
    </dgm:pt>
    <dgm:pt modelId="{555B8781-B740-47A4-A809-872F70099610}" type="pres">
      <dgm:prSet presAssocID="{A86EAB6A-71F5-4BDE-9890-9E43EEDFE2CD}" presName="parallelogram5" presStyleLbl="alignNode1" presStyleIdx="4" presStyleCnt="14"/>
      <dgm:spPr/>
    </dgm:pt>
    <dgm:pt modelId="{C458446B-2CD0-47A8-A22B-18BA0E1A6BB3}" type="pres">
      <dgm:prSet presAssocID="{A86EAB6A-71F5-4BDE-9890-9E43EEDFE2CD}" presName="parallelogram6" presStyleLbl="alignNode1" presStyleIdx="5" presStyleCnt="14"/>
      <dgm:spPr/>
    </dgm:pt>
    <dgm:pt modelId="{B0FB92B8-615D-41D9-AFCE-E0F301908469}" type="pres">
      <dgm:prSet presAssocID="{A86EAB6A-71F5-4BDE-9890-9E43EEDFE2CD}" presName="parallelogram7" presStyleLbl="alignNode1" presStyleIdx="6" presStyleCnt="14"/>
      <dgm:spPr/>
    </dgm:pt>
    <dgm:pt modelId="{AA41EF5E-003B-4849-9E1C-AF5DD65D1D20}" type="pres">
      <dgm:prSet presAssocID="{34341AD1-A7A4-4E9D-978B-5B9D3D163811}" presName="sibTrans" presStyleCnt="0"/>
      <dgm:spPr/>
    </dgm:pt>
    <dgm:pt modelId="{D6FE9CB7-740F-43FF-964C-F10CE0F90C0A}" type="pres">
      <dgm:prSet presAssocID="{173D2B73-9ADC-4D37-95D4-CF4E26DE75AD}" presName="parenttextcomposite" presStyleCnt="0"/>
      <dgm:spPr/>
    </dgm:pt>
    <dgm:pt modelId="{6D91F386-188F-4AA6-BD78-66F47AF6E802}" type="pres">
      <dgm:prSet presAssocID="{173D2B73-9ADC-4D37-95D4-CF4E26DE75AD}" presName="parenttext" presStyleLbl="revTx" presStyleIdx="1" presStyleCnt="2">
        <dgm:presLayoutVars>
          <dgm:chMax/>
          <dgm:chPref val="2"/>
          <dgm:bulletEnabled val="1"/>
        </dgm:presLayoutVars>
      </dgm:prSet>
      <dgm:spPr/>
      <dgm:t>
        <a:bodyPr/>
        <a:lstStyle/>
        <a:p>
          <a:endParaRPr lang="es-MX"/>
        </a:p>
      </dgm:t>
    </dgm:pt>
    <dgm:pt modelId="{7146FBFC-DBAA-4000-AF6A-D24269D1CACF}" type="pres">
      <dgm:prSet presAssocID="{173D2B73-9ADC-4D37-95D4-CF4E26DE75AD}" presName="parallelogramComposite" presStyleCnt="0"/>
      <dgm:spPr/>
    </dgm:pt>
    <dgm:pt modelId="{A2027D11-C4B5-4A4D-8A1E-FE5314418174}" type="pres">
      <dgm:prSet presAssocID="{173D2B73-9ADC-4D37-95D4-CF4E26DE75AD}" presName="parallelogram1" presStyleLbl="alignNode1" presStyleIdx="7" presStyleCnt="14"/>
      <dgm:spPr/>
    </dgm:pt>
    <dgm:pt modelId="{312EEDE4-BEBA-4CF5-B6B0-FF6C345A28B8}" type="pres">
      <dgm:prSet presAssocID="{173D2B73-9ADC-4D37-95D4-CF4E26DE75AD}" presName="parallelogram2" presStyleLbl="alignNode1" presStyleIdx="8" presStyleCnt="14"/>
      <dgm:spPr/>
    </dgm:pt>
    <dgm:pt modelId="{F8A139B1-381A-482F-8997-8AF734ACFCA8}" type="pres">
      <dgm:prSet presAssocID="{173D2B73-9ADC-4D37-95D4-CF4E26DE75AD}" presName="parallelogram3" presStyleLbl="alignNode1" presStyleIdx="9" presStyleCnt="14"/>
      <dgm:spPr/>
    </dgm:pt>
    <dgm:pt modelId="{62EE0EDC-767B-437C-BAC9-DFA92DA5D11C}" type="pres">
      <dgm:prSet presAssocID="{173D2B73-9ADC-4D37-95D4-CF4E26DE75AD}" presName="parallelogram4" presStyleLbl="alignNode1" presStyleIdx="10" presStyleCnt="14"/>
      <dgm:spPr/>
    </dgm:pt>
    <dgm:pt modelId="{A0667B63-2424-4319-849C-1A9AB87780F0}" type="pres">
      <dgm:prSet presAssocID="{173D2B73-9ADC-4D37-95D4-CF4E26DE75AD}" presName="parallelogram5" presStyleLbl="alignNode1" presStyleIdx="11" presStyleCnt="14"/>
      <dgm:spPr/>
    </dgm:pt>
    <dgm:pt modelId="{0DBC15D8-C1EB-4A48-84FA-12B582E54429}" type="pres">
      <dgm:prSet presAssocID="{173D2B73-9ADC-4D37-95D4-CF4E26DE75AD}" presName="parallelogram6" presStyleLbl="alignNode1" presStyleIdx="12" presStyleCnt="14"/>
      <dgm:spPr/>
    </dgm:pt>
    <dgm:pt modelId="{ACCA2AF0-F998-46AD-B6D2-B37C97AE9C14}" type="pres">
      <dgm:prSet presAssocID="{173D2B73-9ADC-4D37-95D4-CF4E26DE75AD}" presName="parallelogram7" presStyleLbl="alignNode1" presStyleIdx="13" presStyleCnt="14"/>
      <dgm:spPr/>
    </dgm:pt>
  </dgm:ptLst>
  <dgm:cxnLst>
    <dgm:cxn modelId="{A962DF4A-C703-40A4-BBDB-4E02E7745EE4}" srcId="{033B3C91-0C5D-4512-81DA-FE66F01B47B0}" destId="{A86EAB6A-71F5-4BDE-9890-9E43EEDFE2CD}" srcOrd="0" destOrd="0" parTransId="{E3A067C9-45C5-42AF-8049-EB7AB62F826A}" sibTransId="{34341AD1-A7A4-4E9D-978B-5B9D3D163811}"/>
    <dgm:cxn modelId="{0958673B-B28F-4866-A9A6-10E8662DDFF6}" type="presOf" srcId="{A86EAB6A-71F5-4BDE-9890-9E43EEDFE2CD}" destId="{7D7E42B9-AF55-45DD-B9A7-175EB7B2D16A}" srcOrd="0" destOrd="0" presId="urn:microsoft.com/office/officeart/2008/layout/VerticalAccentList"/>
    <dgm:cxn modelId="{EAEE36B3-61C7-4BBC-94B0-C4C066352231}" srcId="{033B3C91-0C5D-4512-81DA-FE66F01B47B0}" destId="{173D2B73-9ADC-4D37-95D4-CF4E26DE75AD}" srcOrd="1" destOrd="0" parTransId="{9FB38CFB-5588-4986-8494-E229FB51C7D0}" sibTransId="{F4E16F45-D798-486F-96AD-DA8ECDD57B23}"/>
    <dgm:cxn modelId="{BA211A87-1B67-4AB6-99CF-2C7344AFE746}" type="presOf" srcId="{033B3C91-0C5D-4512-81DA-FE66F01B47B0}" destId="{1E70F261-DF9C-42FC-9B0E-C063D714A6CE}" srcOrd="0" destOrd="0" presId="urn:microsoft.com/office/officeart/2008/layout/VerticalAccentList"/>
    <dgm:cxn modelId="{B15A438F-4638-4B0A-B188-88C8222E7233}" type="presOf" srcId="{173D2B73-9ADC-4D37-95D4-CF4E26DE75AD}" destId="{6D91F386-188F-4AA6-BD78-66F47AF6E802}" srcOrd="0" destOrd="0" presId="urn:microsoft.com/office/officeart/2008/layout/VerticalAccentList"/>
    <dgm:cxn modelId="{167E8EC7-AF06-4792-BF15-8B80F9BB160F}" type="presParOf" srcId="{1E70F261-DF9C-42FC-9B0E-C063D714A6CE}" destId="{C3C29FA4-CA0D-433A-96E0-B8CA69E1081F}" srcOrd="0" destOrd="0" presId="urn:microsoft.com/office/officeart/2008/layout/VerticalAccentList"/>
    <dgm:cxn modelId="{3C586829-05B4-4815-B874-16C444C780A5}" type="presParOf" srcId="{C3C29FA4-CA0D-433A-96E0-B8CA69E1081F}" destId="{7D7E42B9-AF55-45DD-B9A7-175EB7B2D16A}" srcOrd="0" destOrd="0" presId="urn:microsoft.com/office/officeart/2008/layout/VerticalAccentList"/>
    <dgm:cxn modelId="{246FFA82-D797-40E5-9135-1E843EE9F949}" type="presParOf" srcId="{1E70F261-DF9C-42FC-9B0E-C063D714A6CE}" destId="{BB7399CC-8F8A-44C2-9E53-13B8C97DB0D8}" srcOrd="1" destOrd="0" presId="urn:microsoft.com/office/officeart/2008/layout/VerticalAccentList"/>
    <dgm:cxn modelId="{0F9A3C43-E95D-4054-B2F8-77E208B81AA4}" type="presParOf" srcId="{BB7399CC-8F8A-44C2-9E53-13B8C97DB0D8}" destId="{2DA60939-1EB7-4244-927C-8D203539141D}" srcOrd="0" destOrd="0" presId="urn:microsoft.com/office/officeart/2008/layout/VerticalAccentList"/>
    <dgm:cxn modelId="{7DC0D97C-DC3B-4FB4-8A06-090657D31E3E}" type="presParOf" srcId="{BB7399CC-8F8A-44C2-9E53-13B8C97DB0D8}" destId="{740E5AD8-CAD6-4CCA-9AD4-D7270596D9A3}" srcOrd="1" destOrd="0" presId="urn:microsoft.com/office/officeart/2008/layout/VerticalAccentList"/>
    <dgm:cxn modelId="{C0346D77-2378-4874-BEDF-0EB2431AD460}" type="presParOf" srcId="{BB7399CC-8F8A-44C2-9E53-13B8C97DB0D8}" destId="{C6F39255-96C1-4396-BA60-3E67404E8D5C}" srcOrd="2" destOrd="0" presId="urn:microsoft.com/office/officeart/2008/layout/VerticalAccentList"/>
    <dgm:cxn modelId="{89BC705A-6997-4194-93BA-2A3D7FEC73A7}" type="presParOf" srcId="{BB7399CC-8F8A-44C2-9E53-13B8C97DB0D8}" destId="{C5FB18E5-0D17-4C24-9BDD-474CDF1519E9}" srcOrd="3" destOrd="0" presId="urn:microsoft.com/office/officeart/2008/layout/VerticalAccentList"/>
    <dgm:cxn modelId="{04CA7FBB-6FD2-4D3E-B3C9-976561E5BD98}" type="presParOf" srcId="{BB7399CC-8F8A-44C2-9E53-13B8C97DB0D8}" destId="{555B8781-B740-47A4-A809-872F70099610}" srcOrd="4" destOrd="0" presId="urn:microsoft.com/office/officeart/2008/layout/VerticalAccentList"/>
    <dgm:cxn modelId="{15498E0F-BEFA-44E6-BF09-F34B41FD8AF0}" type="presParOf" srcId="{BB7399CC-8F8A-44C2-9E53-13B8C97DB0D8}" destId="{C458446B-2CD0-47A8-A22B-18BA0E1A6BB3}" srcOrd="5" destOrd="0" presId="urn:microsoft.com/office/officeart/2008/layout/VerticalAccentList"/>
    <dgm:cxn modelId="{159B2EF9-40BC-4260-8FEB-CB92B5828B77}" type="presParOf" srcId="{BB7399CC-8F8A-44C2-9E53-13B8C97DB0D8}" destId="{B0FB92B8-615D-41D9-AFCE-E0F301908469}" srcOrd="6" destOrd="0" presId="urn:microsoft.com/office/officeart/2008/layout/VerticalAccentList"/>
    <dgm:cxn modelId="{AF85103C-813F-49E9-990B-7A63577D4CE0}" type="presParOf" srcId="{1E70F261-DF9C-42FC-9B0E-C063D714A6CE}" destId="{AA41EF5E-003B-4849-9E1C-AF5DD65D1D20}" srcOrd="2" destOrd="0" presId="urn:microsoft.com/office/officeart/2008/layout/VerticalAccentList"/>
    <dgm:cxn modelId="{3B463B6A-20D9-426B-A215-742CD072FB85}" type="presParOf" srcId="{1E70F261-DF9C-42FC-9B0E-C063D714A6CE}" destId="{D6FE9CB7-740F-43FF-964C-F10CE0F90C0A}" srcOrd="3" destOrd="0" presId="urn:microsoft.com/office/officeart/2008/layout/VerticalAccentList"/>
    <dgm:cxn modelId="{C4AE99F9-9AB8-4ECE-9C26-FBA79AFFC6D2}" type="presParOf" srcId="{D6FE9CB7-740F-43FF-964C-F10CE0F90C0A}" destId="{6D91F386-188F-4AA6-BD78-66F47AF6E802}" srcOrd="0" destOrd="0" presId="urn:microsoft.com/office/officeart/2008/layout/VerticalAccentList"/>
    <dgm:cxn modelId="{2E1D29BE-F1A5-40C0-A83B-09510EAB5BBE}" type="presParOf" srcId="{1E70F261-DF9C-42FC-9B0E-C063D714A6CE}" destId="{7146FBFC-DBAA-4000-AF6A-D24269D1CACF}" srcOrd="4" destOrd="0" presId="urn:microsoft.com/office/officeart/2008/layout/VerticalAccentList"/>
    <dgm:cxn modelId="{CE7CFE0A-B45D-470A-8F72-DC11C1BB1936}" type="presParOf" srcId="{7146FBFC-DBAA-4000-AF6A-D24269D1CACF}" destId="{A2027D11-C4B5-4A4D-8A1E-FE5314418174}" srcOrd="0" destOrd="0" presId="urn:microsoft.com/office/officeart/2008/layout/VerticalAccentList"/>
    <dgm:cxn modelId="{310000A9-C151-43E7-A077-63AD1018C2C5}" type="presParOf" srcId="{7146FBFC-DBAA-4000-AF6A-D24269D1CACF}" destId="{312EEDE4-BEBA-4CF5-B6B0-FF6C345A28B8}" srcOrd="1" destOrd="0" presId="urn:microsoft.com/office/officeart/2008/layout/VerticalAccentList"/>
    <dgm:cxn modelId="{FE9A2DCC-FE5A-47CC-8F19-1A0B1A47375C}" type="presParOf" srcId="{7146FBFC-DBAA-4000-AF6A-D24269D1CACF}" destId="{F8A139B1-381A-482F-8997-8AF734ACFCA8}" srcOrd="2" destOrd="0" presId="urn:microsoft.com/office/officeart/2008/layout/VerticalAccentList"/>
    <dgm:cxn modelId="{C6F13205-ED41-48F8-B5E4-5B978ECBE54B}" type="presParOf" srcId="{7146FBFC-DBAA-4000-AF6A-D24269D1CACF}" destId="{62EE0EDC-767B-437C-BAC9-DFA92DA5D11C}" srcOrd="3" destOrd="0" presId="urn:microsoft.com/office/officeart/2008/layout/VerticalAccentList"/>
    <dgm:cxn modelId="{10C0D9CB-4B91-42AC-9188-2225F49830AE}" type="presParOf" srcId="{7146FBFC-DBAA-4000-AF6A-D24269D1CACF}" destId="{A0667B63-2424-4319-849C-1A9AB87780F0}" srcOrd="4" destOrd="0" presId="urn:microsoft.com/office/officeart/2008/layout/VerticalAccentList"/>
    <dgm:cxn modelId="{E1F02A07-6754-495C-9600-0F59ADEFD1A1}" type="presParOf" srcId="{7146FBFC-DBAA-4000-AF6A-D24269D1CACF}" destId="{0DBC15D8-C1EB-4A48-84FA-12B582E54429}" srcOrd="5" destOrd="0" presId="urn:microsoft.com/office/officeart/2008/layout/VerticalAccentList"/>
    <dgm:cxn modelId="{F7AC7C14-FB3B-4EAA-AEBB-6F9E591C4136}" type="presParOf" srcId="{7146FBFC-DBAA-4000-AF6A-D24269D1CACF}" destId="{ACCA2AF0-F998-46AD-B6D2-B37C97AE9C1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3C91-0C5D-4512-81DA-FE66F01B47B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s-MX"/>
        </a:p>
      </dgm:t>
    </dgm:pt>
    <dgm:pt modelId="{372AFCD1-426A-4DE4-A787-4C33C6D5416F}">
      <dgm:prSet phldrT="[Texto]"/>
      <dgm:spPr/>
      <dgm:t>
        <a:bodyPr/>
        <a:lstStyle/>
        <a:p>
          <a:r>
            <a:rPr lang="es-MX" dirty="0" smtClean="0"/>
            <a:t>Aprovechar las TIC</a:t>
          </a:r>
          <a:endParaRPr lang="es-MX" dirty="0"/>
        </a:p>
      </dgm:t>
    </dgm:pt>
    <dgm:pt modelId="{8B16B918-FFD7-44BD-960D-933D93C4C30D}" type="sibTrans" cxnId="{8B068568-D7AC-4CFF-A27E-D9F92E71C7A6}">
      <dgm:prSet/>
      <dgm:spPr/>
      <dgm:t>
        <a:bodyPr/>
        <a:lstStyle/>
        <a:p>
          <a:endParaRPr lang="es-MX"/>
        </a:p>
      </dgm:t>
    </dgm:pt>
    <dgm:pt modelId="{AA05C6DB-E96D-4C4D-8F66-463E19610793}" type="parTrans" cxnId="{8B068568-D7AC-4CFF-A27E-D9F92E71C7A6}">
      <dgm:prSet/>
      <dgm:spPr/>
      <dgm:t>
        <a:bodyPr/>
        <a:lstStyle/>
        <a:p>
          <a:endParaRPr lang="es-MX"/>
        </a:p>
      </dgm:t>
    </dgm:pt>
    <dgm:pt modelId="{AA55247F-6CD2-4ACA-AE34-74002A6E7BDD}">
      <dgm:prSet phldrT="[Texto]"/>
      <dgm:spPr/>
      <dgm:t>
        <a:bodyPr/>
        <a:lstStyle/>
        <a:p>
          <a:r>
            <a:rPr lang="es-MX" dirty="0" smtClean="0"/>
            <a:t>Búsqueda de conocimientos</a:t>
          </a:r>
          <a:endParaRPr lang="es-MX" dirty="0"/>
        </a:p>
      </dgm:t>
    </dgm:pt>
    <dgm:pt modelId="{E1E274B7-E308-4FD3-A44E-DBCD9FBC3FE8}" type="sibTrans" cxnId="{8AF50830-EE31-4860-A545-581AC6981216}">
      <dgm:prSet/>
      <dgm:spPr/>
      <dgm:t>
        <a:bodyPr/>
        <a:lstStyle/>
        <a:p>
          <a:endParaRPr lang="es-MX"/>
        </a:p>
      </dgm:t>
    </dgm:pt>
    <dgm:pt modelId="{6F373107-143D-4A57-BF22-F201DEDACEC1}" type="parTrans" cxnId="{8AF50830-EE31-4860-A545-581AC6981216}">
      <dgm:prSet/>
      <dgm:spPr/>
      <dgm:t>
        <a:bodyPr/>
        <a:lstStyle/>
        <a:p>
          <a:endParaRPr lang="es-MX"/>
        </a:p>
      </dgm:t>
    </dgm:pt>
    <dgm:pt modelId="{3FCEE402-4001-4780-B7CB-B11C8FE27985}">
      <dgm:prSet phldrT="[Texto]"/>
      <dgm:spPr/>
      <dgm:t>
        <a:bodyPr/>
        <a:lstStyle/>
        <a:p>
          <a:r>
            <a:rPr lang="es-MX" dirty="0" smtClean="0"/>
            <a:t>Constante actualización</a:t>
          </a:r>
          <a:endParaRPr lang="es-MX" dirty="0"/>
        </a:p>
      </dgm:t>
    </dgm:pt>
    <dgm:pt modelId="{D13E4820-6150-4019-9C29-DCB2DAAB46EC}" type="parTrans" cxnId="{BF8849C7-E0D8-4D1B-A187-3236A9DF5F24}">
      <dgm:prSet/>
      <dgm:spPr/>
    </dgm:pt>
    <dgm:pt modelId="{C385F59F-021D-4846-B376-69A2830A8BB8}" type="sibTrans" cxnId="{BF8849C7-E0D8-4D1B-A187-3236A9DF5F24}">
      <dgm:prSet/>
      <dgm:spPr/>
    </dgm:pt>
    <dgm:pt modelId="{1E70F261-DF9C-42FC-9B0E-C063D714A6CE}" type="pres">
      <dgm:prSet presAssocID="{033B3C91-0C5D-4512-81DA-FE66F01B47B0}" presName="Name0" presStyleCnt="0">
        <dgm:presLayoutVars>
          <dgm:chMax/>
          <dgm:chPref/>
          <dgm:dir/>
        </dgm:presLayoutVars>
      </dgm:prSet>
      <dgm:spPr/>
      <dgm:t>
        <a:bodyPr/>
        <a:lstStyle/>
        <a:p>
          <a:endParaRPr lang="es-MX"/>
        </a:p>
      </dgm:t>
    </dgm:pt>
    <dgm:pt modelId="{077515D6-F570-4227-A8C8-72F194471094}" type="pres">
      <dgm:prSet presAssocID="{AA55247F-6CD2-4ACA-AE34-74002A6E7BDD}" presName="parenttextcomposite" presStyleCnt="0"/>
      <dgm:spPr/>
    </dgm:pt>
    <dgm:pt modelId="{A30144E8-2E91-4AB3-8529-D0CFCB6C6398}" type="pres">
      <dgm:prSet presAssocID="{AA55247F-6CD2-4ACA-AE34-74002A6E7BDD}" presName="parenttext" presStyleLbl="revTx" presStyleIdx="0" presStyleCnt="3">
        <dgm:presLayoutVars>
          <dgm:chMax/>
          <dgm:chPref val="2"/>
          <dgm:bulletEnabled val="1"/>
        </dgm:presLayoutVars>
      </dgm:prSet>
      <dgm:spPr/>
      <dgm:t>
        <a:bodyPr/>
        <a:lstStyle/>
        <a:p>
          <a:endParaRPr lang="es-MX"/>
        </a:p>
      </dgm:t>
    </dgm:pt>
    <dgm:pt modelId="{53674C12-8843-4D15-B5A7-D54EF84D849B}" type="pres">
      <dgm:prSet presAssocID="{AA55247F-6CD2-4ACA-AE34-74002A6E7BDD}" presName="parallelogramComposite" presStyleCnt="0"/>
      <dgm:spPr/>
    </dgm:pt>
    <dgm:pt modelId="{CD5D87FA-D833-49B4-8C2F-91B13AFB91D2}" type="pres">
      <dgm:prSet presAssocID="{AA55247F-6CD2-4ACA-AE34-74002A6E7BDD}" presName="parallelogram1" presStyleLbl="alignNode1" presStyleIdx="0" presStyleCnt="21"/>
      <dgm:spPr/>
    </dgm:pt>
    <dgm:pt modelId="{428B28BD-DF45-4054-AAA3-08E958484A22}" type="pres">
      <dgm:prSet presAssocID="{AA55247F-6CD2-4ACA-AE34-74002A6E7BDD}" presName="parallelogram2" presStyleLbl="alignNode1" presStyleIdx="1" presStyleCnt="21"/>
      <dgm:spPr/>
    </dgm:pt>
    <dgm:pt modelId="{DC9BD782-01A7-4786-9C4B-32D52EEF8368}" type="pres">
      <dgm:prSet presAssocID="{AA55247F-6CD2-4ACA-AE34-74002A6E7BDD}" presName="parallelogram3" presStyleLbl="alignNode1" presStyleIdx="2" presStyleCnt="21"/>
      <dgm:spPr/>
    </dgm:pt>
    <dgm:pt modelId="{698E09C3-868B-4876-AA93-C6510B7CE22F}" type="pres">
      <dgm:prSet presAssocID="{AA55247F-6CD2-4ACA-AE34-74002A6E7BDD}" presName="parallelogram4" presStyleLbl="alignNode1" presStyleIdx="3" presStyleCnt="21"/>
      <dgm:spPr/>
    </dgm:pt>
    <dgm:pt modelId="{73EC761D-FA90-4B68-8617-96397441DBEA}" type="pres">
      <dgm:prSet presAssocID="{AA55247F-6CD2-4ACA-AE34-74002A6E7BDD}" presName="parallelogram5" presStyleLbl="alignNode1" presStyleIdx="4" presStyleCnt="21"/>
      <dgm:spPr/>
    </dgm:pt>
    <dgm:pt modelId="{A0C484E8-6F0F-4CB8-B608-982F411C2621}" type="pres">
      <dgm:prSet presAssocID="{AA55247F-6CD2-4ACA-AE34-74002A6E7BDD}" presName="parallelogram6" presStyleLbl="alignNode1" presStyleIdx="5" presStyleCnt="21"/>
      <dgm:spPr/>
    </dgm:pt>
    <dgm:pt modelId="{71976E29-E398-4947-82E2-388CDBA429BF}" type="pres">
      <dgm:prSet presAssocID="{AA55247F-6CD2-4ACA-AE34-74002A6E7BDD}" presName="parallelogram7" presStyleLbl="alignNode1" presStyleIdx="6" presStyleCnt="21"/>
      <dgm:spPr/>
    </dgm:pt>
    <dgm:pt modelId="{65F374E7-8AE5-48BB-92C2-AAB05C5121AB}" type="pres">
      <dgm:prSet presAssocID="{E1E274B7-E308-4FD3-A44E-DBCD9FBC3FE8}" presName="sibTrans" presStyleCnt="0"/>
      <dgm:spPr/>
    </dgm:pt>
    <dgm:pt modelId="{BE2A26F1-9567-4D99-AB7F-53FFAA2EC076}" type="pres">
      <dgm:prSet presAssocID="{372AFCD1-426A-4DE4-A787-4C33C6D5416F}" presName="parenttextcomposite" presStyleCnt="0"/>
      <dgm:spPr/>
    </dgm:pt>
    <dgm:pt modelId="{10DF9E44-7AC6-47B4-8685-35756CD71F28}" type="pres">
      <dgm:prSet presAssocID="{372AFCD1-426A-4DE4-A787-4C33C6D5416F}" presName="parenttext" presStyleLbl="revTx" presStyleIdx="1" presStyleCnt="3">
        <dgm:presLayoutVars>
          <dgm:chMax/>
          <dgm:chPref val="2"/>
          <dgm:bulletEnabled val="1"/>
        </dgm:presLayoutVars>
      </dgm:prSet>
      <dgm:spPr/>
      <dgm:t>
        <a:bodyPr/>
        <a:lstStyle/>
        <a:p>
          <a:endParaRPr lang="es-MX"/>
        </a:p>
      </dgm:t>
    </dgm:pt>
    <dgm:pt modelId="{94803C88-F3A2-44CA-8BAE-72E449171497}" type="pres">
      <dgm:prSet presAssocID="{372AFCD1-426A-4DE4-A787-4C33C6D5416F}" presName="parallelogramComposite" presStyleCnt="0"/>
      <dgm:spPr/>
    </dgm:pt>
    <dgm:pt modelId="{89F2C602-984D-42C7-B541-5585CF042917}" type="pres">
      <dgm:prSet presAssocID="{372AFCD1-426A-4DE4-A787-4C33C6D5416F}" presName="parallelogram1" presStyleLbl="alignNode1" presStyleIdx="7" presStyleCnt="21"/>
      <dgm:spPr/>
    </dgm:pt>
    <dgm:pt modelId="{725FFC7C-EE20-49EE-AEA6-B2371BDB31B0}" type="pres">
      <dgm:prSet presAssocID="{372AFCD1-426A-4DE4-A787-4C33C6D5416F}" presName="parallelogram2" presStyleLbl="alignNode1" presStyleIdx="8" presStyleCnt="21"/>
      <dgm:spPr/>
    </dgm:pt>
    <dgm:pt modelId="{F39A60FC-F890-423E-8520-D71C5D4C0C54}" type="pres">
      <dgm:prSet presAssocID="{372AFCD1-426A-4DE4-A787-4C33C6D5416F}" presName="parallelogram3" presStyleLbl="alignNode1" presStyleIdx="9" presStyleCnt="21"/>
      <dgm:spPr/>
    </dgm:pt>
    <dgm:pt modelId="{598902D8-9162-413F-92B1-854356554290}" type="pres">
      <dgm:prSet presAssocID="{372AFCD1-426A-4DE4-A787-4C33C6D5416F}" presName="parallelogram4" presStyleLbl="alignNode1" presStyleIdx="10" presStyleCnt="21"/>
      <dgm:spPr/>
    </dgm:pt>
    <dgm:pt modelId="{919D3740-D18F-48ED-9F03-08AFC52FAB1C}" type="pres">
      <dgm:prSet presAssocID="{372AFCD1-426A-4DE4-A787-4C33C6D5416F}" presName="parallelogram5" presStyleLbl="alignNode1" presStyleIdx="11" presStyleCnt="21"/>
      <dgm:spPr/>
    </dgm:pt>
    <dgm:pt modelId="{8C1E9923-E8E1-451C-8272-F0BDA437E52D}" type="pres">
      <dgm:prSet presAssocID="{372AFCD1-426A-4DE4-A787-4C33C6D5416F}" presName="parallelogram6" presStyleLbl="alignNode1" presStyleIdx="12" presStyleCnt="21"/>
      <dgm:spPr/>
    </dgm:pt>
    <dgm:pt modelId="{7E364B6F-BF40-4545-9BAA-012A99D4DE9E}" type="pres">
      <dgm:prSet presAssocID="{372AFCD1-426A-4DE4-A787-4C33C6D5416F}" presName="parallelogram7" presStyleLbl="alignNode1" presStyleIdx="13" presStyleCnt="21"/>
      <dgm:spPr/>
    </dgm:pt>
    <dgm:pt modelId="{5151CEAD-ADDB-4E99-B9B7-966AF8BCD878}" type="pres">
      <dgm:prSet presAssocID="{8B16B918-FFD7-44BD-960D-933D93C4C30D}" presName="sibTrans" presStyleCnt="0"/>
      <dgm:spPr/>
    </dgm:pt>
    <dgm:pt modelId="{DB370625-1163-4F12-8F61-EB4CBA972DF9}" type="pres">
      <dgm:prSet presAssocID="{3FCEE402-4001-4780-B7CB-B11C8FE27985}" presName="parenttextcomposite" presStyleCnt="0"/>
      <dgm:spPr/>
    </dgm:pt>
    <dgm:pt modelId="{9F7E041C-A0C6-499D-B5E2-CAB21D981754}" type="pres">
      <dgm:prSet presAssocID="{3FCEE402-4001-4780-B7CB-B11C8FE27985}" presName="parenttext" presStyleLbl="revTx" presStyleIdx="2" presStyleCnt="3">
        <dgm:presLayoutVars>
          <dgm:chMax/>
          <dgm:chPref val="2"/>
          <dgm:bulletEnabled val="1"/>
        </dgm:presLayoutVars>
      </dgm:prSet>
      <dgm:spPr/>
      <dgm:t>
        <a:bodyPr/>
        <a:lstStyle/>
        <a:p>
          <a:endParaRPr lang="es-MX"/>
        </a:p>
      </dgm:t>
    </dgm:pt>
    <dgm:pt modelId="{C9DCEEA9-AD6C-4CA2-AA38-A2F0AA9D03CE}" type="pres">
      <dgm:prSet presAssocID="{3FCEE402-4001-4780-B7CB-B11C8FE27985}" presName="parallelogramComposite" presStyleCnt="0"/>
      <dgm:spPr/>
    </dgm:pt>
    <dgm:pt modelId="{950B7DBF-90C5-4C48-9937-0D594FE84248}" type="pres">
      <dgm:prSet presAssocID="{3FCEE402-4001-4780-B7CB-B11C8FE27985}" presName="parallelogram1" presStyleLbl="alignNode1" presStyleIdx="14" presStyleCnt="21"/>
      <dgm:spPr/>
    </dgm:pt>
    <dgm:pt modelId="{E3E39211-03C4-4232-81BC-6CC8B291707A}" type="pres">
      <dgm:prSet presAssocID="{3FCEE402-4001-4780-B7CB-B11C8FE27985}" presName="parallelogram2" presStyleLbl="alignNode1" presStyleIdx="15" presStyleCnt="21"/>
      <dgm:spPr/>
    </dgm:pt>
    <dgm:pt modelId="{0B0368F9-5C23-426F-8D90-D1866FE1872A}" type="pres">
      <dgm:prSet presAssocID="{3FCEE402-4001-4780-B7CB-B11C8FE27985}" presName="parallelogram3" presStyleLbl="alignNode1" presStyleIdx="16" presStyleCnt="21"/>
      <dgm:spPr/>
    </dgm:pt>
    <dgm:pt modelId="{9DA30C14-A5BA-43D6-9959-DEE78A3DBA7E}" type="pres">
      <dgm:prSet presAssocID="{3FCEE402-4001-4780-B7CB-B11C8FE27985}" presName="parallelogram4" presStyleLbl="alignNode1" presStyleIdx="17" presStyleCnt="21"/>
      <dgm:spPr/>
    </dgm:pt>
    <dgm:pt modelId="{A75D3ADE-D04A-425C-AD30-905C3A93B2A4}" type="pres">
      <dgm:prSet presAssocID="{3FCEE402-4001-4780-B7CB-B11C8FE27985}" presName="parallelogram5" presStyleLbl="alignNode1" presStyleIdx="18" presStyleCnt="21"/>
      <dgm:spPr/>
    </dgm:pt>
    <dgm:pt modelId="{A687235D-EB45-459B-8309-88D102C05C72}" type="pres">
      <dgm:prSet presAssocID="{3FCEE402-4001-4780-B7CB-B11C8FE27985}" presName="parallelogram6" presStyleLbl="alignNode1" presStyleIdx="19" presStyleCnt="21"/>
      <dgm:spPr/>
    </dgm:pt>
    <dgm:pt modelId="{B4ABFFCF-5780-421F-A231-164046402743}" type="pres">
      <dgm:prSet presAssocID="{3FCEE402-4001-4780-B7CB-B11C8FE27985}" presName="parallelogram7" presStyleLbl="alignNode1" presStyleIdx="20" presStyleCnt="21"/>
      <dgm:spPr/>
    </dgm:pt>
  </dgm:ptLst>
  <dgm:cxnLst>
    <dgm:cxn modelId="{BF8849C7-E0D8-4D1B-A187-3236A9DF5F24}" srcId="{033B3C91-0C5D-4512-81DA-FE66F01B47B0}" destId="{3FCEE402-4001-4780-B7CB-B11C8FE27985}" srcOrd="2" destOrd="0" parTransId="{D13E4820-6150-4019-9C29-DCB2DAAB46EC}" sibTransId="{C385F59F-021D-4846-B376-69A2830A8BB8}"/>
    <dgm:cxn modelId="{6CFB2F7F-78EC-4C8D-9482-6B509ECB19F3}" type="presOf" srcId="{372AFCD1-426A-4DE4-A787-4C33C6D5416F}" destId="{10DF9E44-7AC6-47B4-8685-35756CD71F28}" srcOrd="0" destOrd="0" presId="urn:microsoft.com/office/officeart/2008/layout/VerticalAccentList"/>
    <dgm:cxn modelId="{8B068568-D7AC-4CFF-A27E-D9F92E71C7A6}" srcId="{033B3C91-0C5D-4512-81DA-FE66F01B47B0}" destId="{372AFCD1-426A-4DE4-A787-4C33C6D5416F}" srcOrd="1" destOrd="0" parTransId="{AA05C6DB-E96D-4C4D-8F66-463E19610793}" sibTransId="{8B16B918-FFD7-44BD-960D-933D93C4C30D}"/>
    <dgm:cxn modelId="{05ECEF4C-0FB9-4177-9D91-FB719A58B9F1}" type="presOf" srcId="{3FCEE402-4001-4780-B7CB-B11C8FE27985}" destId="{9F7E041C-A0C6-499D-B5E2-CAB21D981754}" srcOrd="0" destOrd="0" presId="urn:microsoft.com/office/officeart/2008/layout/VerticalAccentList"/>
    <dgm:cxn modelId="{8AC110C3-D296-4439-9DD9-0255C2650D35}" type="presOf" srcId="{033B3C91-0C5D-4512-81DA-FE66F01B47B0}" destId="{1E70F261-DF9C-42FC-9B0E-C063D714A6CE}" srcOrd="0" destOrd="0" presId="urn:microsoft.com/office/officeart/2008/layout/VerticalAccentList"/>
    <dgm:cxn modelId="{8AF50830-EE31-4860-A545-581AC6981216}" srcId="{033B3C91-0C5D-4512-81DA-FE66F01B47B0}" destId="{AA55247F-6CD2-4ACA-AE34-74002A6E7BDD}" srcOrd="0" destOrd="0" parTransId="{6F373107-143D-4A57-BF22-F201DEDACEC1}" sibTransId="{E1E274B7-E308-4FD3-A44E-DBCD9FBC3FE8}"/>
    <dgm:cxn modelId="{3065A87D-B145-4865-BBE2-291F50F949BE}" type="presOf" srcId="{AA55247F-6CD2-4ACA-AE34-74002A6E7BDD}" destId="{A30144E8-2E91-4AB3-8529-D0CFCB6C6398}" srcOrd="0" destOrd="0" presId="urn:microsoft.com/office/officeart/2008/layout/VerticalAccentList"/>
    <dgm:cxn modelId="{97C6335A-E98A-4414-8483-4E4B27B0BDD1}" type="presParOf" srcId="{1E70F261-DF9C-42FC-9B0E-C063D714A6CE}" destId="{077515D6-F570-4227-A8C8-72F194471094}" srcOrd="0" destOrd="0" presId="urn:microsoft.com/office/officeart/2008/layout/VerticalAccentList"/>
    <dgm:cxn modelId="{2C86F1B1-1FE3-439E-81D4-A112E545BE3A}" type="presParOf" srcId="{077515D6-F570-4227-A8C8-72F194471094}" destId="{A30144E8-2E91-4AB3-8529-D0CFCB6C6398}" srcOrd="0" destOrd="0" presId="urn:microsoft.com/office/officeart/2008/layout/VerticalAccentList"/>
    <dgm:cxn modelId="{D9DA398E-1F1D-46B4-96ED-D833499C3508}" type="presParOf" srcId="{1E70F261-DF9C-42FC-9B0E-C063D714A6CE}" destId="{53674C12-8843-4D15-B5A7-D54EF84D849B}" srcOrd="1" destOrd="0" presId="urn:microsoft.com/office/officeart/2008/layout/VerticalAccentList"/>
    <dgm:cxn modelId="{386CBF9E-DE9E-4814-B912-6F8CC66538D6}" type="presParOf" srcId="{53674C12-8843-4D15-B5A7-D54EF84D849B}" destId="{CD5D87FA-D833-49B4-8C2F-91B13AFB91D2}" srcOrd="0" destOrd="0" presId="urn:microsoft.com/office/officeart/2008/layout/VerticalAccentList"/>
    <dgm:cxn modelId="{EC204DA8-1AC0-4DED-B4AA-5D1377021EF4}" type="presParOf" srcId="{53674C12-8843-4D15-B5A7-D54EF84D849B}" destId="{428B28BD-DF45-4054-AAA3-08E958484A22}" srcOrd="1" destOrd="0" presId="urn:microsoft.com/office/officeart/2008/layout/VerticalAccentList"/>
    <dgm:cxn modelId="{D64508FD-CFE5-45CB-9825-835E5A4D1D09}" type="presParOf" srcId="{53674C12-8843-4D15-B5A7-D54EF84D849B}" destId="{DC9BD782-01A7-4786-9C4B-32D52EEF8368}" srcOrd="2" destOrd="0" presId="urn:microsoft.com/office/officeart/2008/layout/VerticalAccentList"/>
    <dgm:cxn modelId="{9FC8FD1B-13A0-4832-A80F-2B2A4E5403F5}" type="presParOf" srcId="{53674C12-8843-4D15-B5A7-D54EF84D849B}" destId="{698E09C3-868B-4876-AA93-C6510B7CE22F}" srcOrd="3" destOrd="0" presId="urn:microsoft.com/office/officeart/2008/layout/VerticalAccentList"/>
    <dgm:cxn modelId="{B061BAAE-D70B-4AAC-81E6-0440B15260CB}" type="presParOf" srcId="{53674C12-8843-4D15-B5A7-D54EF84D849B}" destId="{73EC761D-FA90-4B68-8617-96397441DBEA}" srcOrd="4" destOrd="0" presId="urn:microsoft.com/office/officeart/2008/layout/VerticalAccentList"/>
    <dgm:cxn modelId="{42D984AB-E2E8-471B-A861-EA91490F35CE}" type="presParOf" srcId="{53674C12-8843-4D15-B5A7-D54EF84D849B}" destId="{A0C484E8-6F0F-4CB8-B608-982F411C2621}" srcOrd="5" destOrd="0" presId="urn:microsoft.com/office/officeart/2008/layout/VerticalAccentList"/>
    <dgm:cxn modelId="{6C941FEF-BB92-4783-88C2-5730B633474B}" type="presParOf" srcId="{53674C12-8843-4D15-B5A7-D54EF84D849B}" destId="{71976E29-E398-4947-82E2-388CDBA429BF}" srcOrd="6" destOrd="0" presId="urn:microsoft.com/office/officeart/2008/layout/VerticalAccentList"/>
    <dgm:cxn modelId="{9E54597E-48DF-4A24-A438-63B82C4E5F11}" type="presParOf" srcId="{1E70F261-DF9C-42FC-9B0E-C063D714A6CE}" destId="{65F374E7-8AE5-48BB-92C2-AAB05C5121AB}" srcOrd="2" destOrd="0" presId="urn:microsoft.com/office/officeart/2008/layout/VerticalAccentList"/>
    <dgm:cxn modelId="{A5958523-F8B8-4794-8093-3AFDACF29D1E}" type="presParOf" srcId="{1E70F261-DF9C-42FC-9B0E-C063D714A6CE}" destId="{BE2A26F1-9567-4D99-AB7F-53FFAA2EC076}" srcOrd="3" destOrd="0" presId="urn:microsoft.com/office/officeart/2008/layout/VerticalAccentList"/>
    <dgm:cxn modelId="{AB9B54D5-2821-4F0D-A1D6-A1C2A7A35B59}" type="presParOf" srcId="{BE2A26F1-9567-4D99-AB7F-53FFAA2EC076}" destId="{10DF9E44-7AC6-47B4-8685-35756CD71F28}" srcOrd="0" destOrd="0" presId="urn:microsoft.com/office/officeart/2008/layout/VerticalAccentList"/>
    <dgm:cxn modelId="{CE610578-ABB4-4B3D-BBFB-FEEBCC873F2B}" type="presParOf" srcId="{1E70F261-DF9C-42FC-9B0E-C063D714A6CE}" destId="{94803C88-F3A2-44CA-8BAE-72E449171497}" srcOrd="4" destOrd="0" presId="urn:microsoft.com/office/officeart/2008/layout/VerticalAccentList"/>
    <dgm:cxn modelId="{EDDC0A55-0106-405F-8A1A-8044B87E653D}" type="presParOf" srcId="{94803C88-F3A2-44CA-8BAE-72E449171497}" destId="{89F2C602-984D-42C7-B541-5585CF042917}" srcOrd="0" destOrd="0" presId="urn:microsoft.com/office/officeart/2008/layout/VerticalAccentList"/>
    <dgm:cxn modelId="{36C4A73D-F726-4B6B-A052-74DEA2E47B97}" type="presParOf" srcId="{94803C88-F3A2-44CA-8BAE-72E449171497}" destId="{725FFC7C-EE20-49EE-AEA6-B2371BDB31B0}" srcOrd="1" destOrd="0" presId="urn:microsoft.com/office/officeart/2008/layout/VerticalAccentList"/>
    <dgm:cxn modelId="{D5921C7B-0AA8-4900-B0E5-12CEC08D3992}" type="presParOf" srcId="{94803C88-F3A2-44CA-8BAE-72E449171497}" destId="{F39A60FC-F890-423E-8520-D71C5D4C0C54}" srcOrd="2" destOrd="0" presId="urn:microsoft.com/office/officeart/2008/layout/VerticalAccentList"/>
    <dgm:cxn modelId="{970A99C7-44BA-4B92-9479-9728AFFD1762}" type="presParOf" srcId="{94803C88-F3A2-44CA-8BAE-72E449171497}" destId="{598902D8-9162-413F-92B1-854356554290}" srcOrd="3" destOrd="0" presId="urn:microsoft.com/office/officeart/2008/layout/VerticalAccentList"/>
    <dgm:cxn modelId="{EFA8E2CE-3D02-4E61-8B0D-3D578E30190C}" type="presParOf" srcId="{94803C88-F3A2-44CA-8BAE-72E449171497}" destId="{919D3740-D18F-48ED-9F03-08AFC52FAB1C}" srcOrd="4" destOrd="0" presId="urn:microsoft.com/office/officeart/2008/layout/VerticalAccentList"/>
    <dgm:cxn modelId="{24AF91BA-10DB-4CE8-AAD1-BAE82270AE9A}" type="presParOf" srcId="{94803C88-F3A2-44CA-8BAE-72E449171497}" destId="{8C1E9923-E8E1-451C-8272-F0BDA437E52D}" srcOrd="5" destOrd="0" presId="urn:microsoft.com/office/officeart/2008/layout/VerticalAccentList"/>
    <dgm:cxn modelId="{74330981-970D-48F6-80E1-A9CA56EA3933}" type="presParOf" srcId="{94803C88-F3A2-44CA-8BAE-72E449171497}" destId="{7E364B6F-BF40-4545-9BAA-012A99D4DE9E}" srcOrd="6" destOrd="0" presId="urn:microsoft.com/office/officeart/2008/layout/VerticalAccentList"/>
    <dgm:cxn modelId="{34F29765-84ED-4DE5-9311-FDF1AC280042}" type="presParOf" srcId="{1E70F261-DF9C-42FC-9B0E-C063D714A6CE}" destId="{5151CEAD-ADDB-4E99-B9B7-966AF8BCD878}" srcOrd="5" destOrd="0" presId="urn:microsoft.com/office/officeart/2008/layout/VerticalAccentList"/>
    <dgm:cxn modelId="{A6564F18-0980-4A49-8896-618156CBE2DA}" type="presParOf" srcId="{1E70F261-DF9C-42FC-9B0E-C063D714A6CE}" destId="{DB370625-1163-4F12-8F61-EB4CBA972DF9}" srcOrd="6" destOrd="0" presId="urn:microsoft.com/office/officeart/2008/layout/VerticalAccentList"/>
    <dgm:cxn modelId="{01B77AEF-E24C-4D21-9F3C-E537096D56DF}" type="presParOf" srcId="{DB370625-1163-4F12-8F61-EB4CBA972DF9}" destId="{9F7E041C-A0C6-499D-B5E2-CAB21D981754}" srcOrd="0" destOrd="0" presId="urn:microsoft.com/office/officeart/2008/layout/VerticalAccentList"/>
    <dgm:cxn modelId="{EC9F376D-59E8-4F5E-9EF9-36437E40D377}" type="presParOf" srcId="{1E70F261-DF9C-42FC-9B0E-C063D714A6CE}" destId="{C9DCEEA9-AD6C-4CA2-AA38-A2F0AA9D03CE}" srcOrd="7" destOrd="0" presId="urn:microsoft.com/office/officeart/2008/layout/VerticalAccentList"/>
    <dgm:cxn modelId="{BF33EC7A-D632-475B-9685-0CA841F9FC5D}" type="presParOf" srcId="{C9DCEEA9-AD6C-4CA2-AA38-A2F0AA9D03CE}" destId="{950B7DBF-90C5-4C48-9937-0D594FE84248}" srcOrd="0" destOrd="0" presId="urn:microsoft.com/office/officeart/2008/layout/VerticalAccentList"/>
    <dgm:cxn modelId="{28BF8F48-E6F2-4D98-8173-31E0F5427485}" type="presParOf" srcId="{C9DCEEA9-AD6C-4CA2-AA38-A2F0AA9D03CE}" destId="{E3E39211-03C4-4232-81BC-6CC8B291707A}" srcOrd="1" destOrd="0" presId="urn:microsoft.com/office/officeart/2008/layout/VerticalAccentList"/>
    <dgm:cxn modelId="{C7703C17-140C-49FE-B753-30D83F0789F5}" type="presParOf" srcId="{C9DCEEA9-AD6C-4CA2-AA38-A2F0AA9D03CE}" destId="{0B0368F9-5C23-426F-8D90-D1866FE1872A}" srcOrd="2" destOrd="0" presId="urn:microsoft.com/office/officeart/2008/layout/VerticalAccentList"/>
    <dgm:cxn modelId="{149F6CEB-9F60-40F4-A34C-FD979E76EAE9}" type="presParOf" srcId="{C9DCEEA9-AD6C-4CA2-AA38-A2F0AA9D03CE}" destId="{9DA30C14-A5BA-43D6-9959-DEE78A3DBA7E}" srcOrd="3" destOrd="0" presId="urn:microsoft.com/office/officeart/2008/layout/VerticalAccentList"/>
    <dgm:cxn modelId="{FEDFBA1B-1FA7-4DFC-A9A8-93809FF84D5E}" type="presParOf" srcId="{C9DCEEA9-AD6C-4CA2-AA38-A2F0AA9D03CE}" destId="{A75D3ADE-D04A-425C-AD30-905C3A93B2A4}" srcOrd="4" destOrd="0" presId="urn:microsoft.com/office/officeart/2008/layout/VerticalAccentList"/>
    <dgm:cxn modelId="{59FFBF1A-175E-4603-BB8E-EA832ED31C7C}" type="presParOf" srcId="{C9DCEEA9-AD6C-4CA2-AA38-A2F0AA9D03CE}" destId="{A687235D-EB45-459B-8309-88D102C05C72}" srcOrd="5" destOrd="0" presId="urn:microsoft.com/office/officeart/2008/layout/VerticalAccentList"/>
    <dgm:cxn modelId="{CFE31E86-2F7D-4449-891C-21CD08ABCF20}" type="presParOf" srcId="{C9DCEEA9-AD6C-4CA2-AA38-A2F0AA9D03CE}" destId="{B4ABFFCF-5780-421F-A231-164046402743}"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64E1C-4A71-4802-BE90-14A81D8D0194}"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s-MX"/>
        </a:p>
      </dgm:t>
    </dgm:pt>
    <dgm:pt modelId="{DD3BD2AB-F2C1-42A9-AF0D-9A0F67BAA83B}">
      <dgm:prSet phldrT="[Texto]" custT="1"/>
      <dgm:spPr/>
      <dgm:t>
        <a:bodyPr/>
        <a:lstStyle/>
        <a:p>
          <a:r>
            <a:rPr lang="es-MX" sz="2400" b="1" smtClean="0"/>
            <a:t>Teoría de las Inteligencias Múltiples</a:t>
          </a:r>
          <a:endParaRPr lang="es-MX" sz="2400"/>
        </a:p>
      </dgm:t>
    </dgm:pt>
    <dgm:pt modelId="{EC887347-9BE6-4023-9ACE-39071FC8BC32}" type="parTrans" cxnId="{4C2FCC96-62B2-4E07-B52F-75FA7D48A6B1}">
      <dgm:prSet/>
      <dgm:spPr/>
      <dgm:t>
        <a:bodyPr/>
        <a:lstStyle/>
        <a:p>
          <a:endParaRPr lang="es-MX" sz="2000"/>
        </a:p>
      </dgm:t>
    </dgm:pt>
    <dgm:pt modelId="{0C45386E-6E7E-46D5-99F1-E2C8F30D4AB4}" type="sibTrans" cxnId="{4C2FCC96-62B2-4E07-B52F-75FA7D48A6B1}">
      <dgm:prSet/>
      <dgm:spPr/>
      <dgm:t>
        <a:bodyPr/>
        <a:lstStyle/>
        <a:p>
          <a:endParaRPr lang="es-MX" sz="2000"/>
        </a:p>
      </dgm:t>
    </dgm:pt>
    <dgm:pt modelId="{890C0547-62D5-4C14-B8A7-4FB74BA7465D}">
      <dgm:prSet phldrT="[Texto]" custT="1"/>
      <dgm:spPr/>
      <dgm:t>
        <a:bodyPr/>
        <a:lstStyle/>
        <a:p>
          <a:r>
            <a:rPr lang="es-MX" sz="2400" b="1" dirty="0" smtClean="0"/>
            <a:t>Teoría del Constructivismo</a:t>
          </a:r>
          <a:endParaRPr lang="es-MX" sz="2400" dirty="0"/>
        </a:p>
      </dgm:t>
    </dgm:pt>
    <dgm:pt modelId="{346545EA-34E4-4B86-A9A4-578B5604868B}" type="parTrans" cxnId="{43B8CD7D-E665-45A1-AE5C-28B1E6F315FE}">
      <dgm:prSet/>
      <dgm:spPr/>
      <dgm:t>
        <a:bodyPr/>
        <a:lstStyle/>
        <a:p>
          <a:endParaRPr lang="es-MX" sz="2000"/>
        </a:p>
      </dgm:t>
    </dgm:pt>
    <dgm:pt modelId="{0C9D03D9-99DB-4E57-872E-32599E422638}" type="sibTrans" cxnId="{43B8CD7D-E665-45A1-AE5C-28B1E6F315FE}">
      <dgm:prSet/>
      <dgm:spPr/>
      <dgm:t>
        <a:bodyPr/>
        <a:lstStyle/>
        <a:p>
          <a:endParaRPr lang="es-MX" sz="2000"/>
        </a:p>
      </dgm:t>
    </dgm:pt>
    <dgm:pt modelId="{2EEB31AF-8770-4EF9-87F9-1E4C87D170A9}">
      <dgm:prSet phldrT="[Texto]" custT="1"/>
      <dgm:spPr/>
      <dgm:t>
        <a:bodyPr/>
        <a:lstStyle/>
        <a:p>
          <a:r>
            <a:rPr lang="es-MX" sz="2400" b="1" dirty="0" smtClean="0"/>
            <a:t>Teoría de la conversación</a:t>
          </a:r>
          <a:endParaRPr lang="es-MX" sz="2400" dirty="0"/>
        </a:p>
      </dgm:t>
    </dgm:pt>
    <dgm:pt modelId="{B739A624-7778-4AFB-A4B1-FF391DC1BC81}" type="parTrans" cxnId="{401994AE-009F-4604-87AF-B5A99047503A}">
      <dgm:prSet/>
      <dgm:spPr/>
      <dgm:t>
        <a:bodyPr/>
        <a:lstStyle/>
        <a:p>
          <a:endParaRPr lang="es-MX" sz="2000"/>
        </a:p>
      </dgm:t>
    </dgm:pt>
    <dgm:pt modelId="{0DBF699E-B921-4D47-AC8A-329A50B79712}" type="sibTrans" cxnId="{401994AE-009F-4604-87AF-B5A99047503A}">
      <dgm:prSet/>
      <dgm:spPr/>
      <dgm:t>
        <a:bodyPr/>
        <a:lstStyle/>
        <a:p>
          <a:endParaRPr lang="es-MX" sz="2000"/>
        </a:p>
      </dgm:t>
    </dgm:pt>
    <dgm:pt modelId="{D735A6A6-BE1B-4C6B-9A86-A60779CAB860}" type="pres">
      <dgm:prSet presAssocID="{7B564E1C-4A71-4802-BE90-14A81D8D0194}" presName="linear" presStyleCnt="0">
        <dgm:presLayoutVars>
          <dgm:dir/>
          <dgm:animLvl val="lvl"/>
          <dgm:resizeHandles val="exact"/>
        </dgm:presLayoutVars>
      </dgm:prSet>
      <dgm:spPr/>
      <dgm:t>
        <a:bodyPr/>
        <a:lstStyle/>
        <a:p>
          <a:endParaRPr lang="es-MX"/>
        </a:p>
      </dgm:t>
    </dgm:pt>
    <dgm:pt modelId="{6DC61A0B-BA44-4D41-9165-5687DBFC7A09}" type="pres">
      <dgm:prSet presAssocID="{DD3BD2AB-F2C1-42A9-AF0D-9A0F67BAA83B}" presName="parentLin" presStyleCnt="0"/>
      <dgm:spPr/>
      <dgm:t>
        <a:bodyPr/>
        <a:lstStyle/>
        <a:p>
          <a:endParaRPr lang="es-ES"/>
        </a:p>
      </dgm:t>
    </dgm:pt>
    <dgm:pt modelId="{D1FD3B62-4241-4C34-B861-A8E3FB30AC24}" type="pres">
      <dgm:prSet presAssocID="{DD3BD2AB-F2C1-42A9-AF0D-9A0F67BAA83B}" presName="parentLeftMargin" presStyleLbl="node1" presStyleIdx="0" presStyleCnt="3"/>
      <dgm:spPr/>
      <dgm:t>
        <a:bodyPr/>
        <a:lstStyle/>
        <a:p>
          <a:endParaRPr lang="es-MX"/>
        </a:p>
      </dgm:t>
    </dgm:pt>
    <dgm:pt modelId="{47E342A0-A8CA-4869-9A41-302E96308BC6}" type="pres">
      <dgm:prSet presAssocID="{DD3BD2AB-F2C1-42A9-AF0D-9A0F67BAA83B}" presName="parentText" presStyleLbl="node1" presStyleIdx="0" presStyleCnt="3">
        <dgm:presLayoutVars>
          <dgm:chMax val="0"/>
          <dgm:bulletEnabled val="1"/>
        </dgm:presLayoutVars>
      </dgm:prSet>
      <dgm:spPr/>
      <dgm:t>
        <a:bodyPr/>
        <a:lstStyle/>
        <a:p>
          <a:endParaRPr lang="es-MX"/>
        </a:p>
      </dgm:t>
    </dgm:pt>
    <dgm:pt modelId="{48E04DE7-2F74-4398-9C1D-F3B4F5C032B8}" type="pres">
      <dgm:prSet presAssocID="{DD3BD2AB-F2C1-42A9-AF0D-9A0F67BAA83B}" presName="negativeSpace" presStyleCnt="0"/>
      <dgm:spPr/>
      <dgm:t>
        <a:bodyPr/>
        <a:lstStyle/>
        <a:p>
          <a:endParaRPr lang="es-ES"/>
        </a:p>
      </dgm:t>
    </dgm:pt>
    <dgm:pt modelId="{B3B84A4C-AE9D-43CF-BDC7-CADF0B7AE21F}" type="pres">
      <dgm:prSet presAssocID="{DD3BD2AB-F2C1-42A9-AF0D-9A0F67BAA83B}" presName="childText" presStyleLbl="conFgAcc1" presStyleIdx="0" presStyleCnt="3">
        <dgm:presLayoutVars>
          <dgm:bulletEnabled val="1"/>
        </dgm:presLayoutVars>
      </dgm:prSet>
      <dgm:spPr/>
      <dgm:t>
        <a:bodyPr/>
        <a:lstStyle/>
        <a:p>
          <a:endParaRPr lang="es-ES"/>
        </a:p>
      </dgm:t>
    </dgm:pt>
    <dgm:pt modelId="{8114A45F-336C-48A6-9588-44C4A2B1B1C5}" type="pres">
      <dgm:prSet presAssocID="{0C45386E-6E7E-46D5-99F1-E2C8F30D4AB4}" presName="spaceBetweenRectangles" presStyleCnt="0"/>
      <dgm:spPr/>
      <dgm:t>
        <a:bodyPr/>
        <a:lstStyle/>
        <a:p>
          <a:endParaRPr lang="es-ES"/>
        </a:p>
      </dgm:t>
    </dgm:pt>
    <dgm:pt modelId="{DEF9F66B-6A1A-45E4-986A-A1998FCD411F}" type="pres">
      <dgm:prSet presAssocID="{890C0547-62D5-4C14-B8A7-4FB74BA7465D}" presName="parentLin" presStyleCnt="0"/>
      <dgm:spPr/>
      <dgm:t>
        <a:bodyPr/>
        <a:lstStyle/>
        <a:p>
          <a:endParaRPr lang="es-ES"/>
        </a:p>
      </dgm:t>
    </dgm:pt>
    <dgm:pt modelId="{0E70FF11-210C-41A1-A598-BADD3A5AA2EE}" type="pres">
      <dgm:prSet presAssocID="{890C0547-62D5-4C14-B8A7-4FB74BA7465D}" presName="parentLeftMargin" presStyleLbl="node1" presStyleIdx="0" presStyleCnt="3"/>
      <dgm:spPr/>
      <dgm:t>
        <a:bodyPr/>
        <a:lstStyle/>
        <a:p>
          <a:endParaRPr lang="es-MX"/>
        </a:p>
      </dgm:t>
    </dgm:pt>
    <dgm:pt modelId="{89A7BDD0-8ED3-49B5-A56E-FE41C521212E}" type="pres">
      <dgm:prSet presAssocID="{890C0547-62D5-4C14-B8A7-4FB74BA7465D}" presName="parentText" presStyleLbl="node1" presStyleIdx="1" presStyleCnt="3">
        <dgm:presLayoutVars>
          <dgm:chMax val="0"/>
          <dgm:bulletEnabled val="1"/>
        </dgm:presLayoutVars>
      </dgm:prSet>
      <dgm:spPr/>
      <dgm:t>
        <a:bodyPr/>
        <a:lstStyle/>
        <a:p>
          <a:endParaRPr lang="es-MX"/>
        </a:p>
      </dgm:t>
    </dgm:pt>
    <dgm:pt modelId="{C9276912-22B4-4D3B-ACDE-D5535AADB27F}" type="pres">
      <dgm:prSet presAssocID="{890C0547-62D5-4C14-B8A7-4FB74BA7465D}" presName="negativeSpace" presStyleCnt="0"/>
      <dgm:spPr/>
      <dgm:t>
        <a:bodyPr/>
        <a:lstStyle/>
        <a:p>
          <a:endParaRPr lang="es-ES"/>
        </a:p>
      </dgm:t>
    </dgm:pt>
    <dgm:pt modelId="{918170E2-4D7C-4E45-B5CF-5B8EF26258FA}" type="pres">
      <dgm:prSet presAssocID="{890C0547-62D5-4C14-B8A7-4FB74BA7465D}" presName="childText" presStyleLbl="conFgAcc1" presStyleIdx="1" presStyleCnt="3">
        <dgm:presLayoutVars>
          <dgm:bulletEnabled val="1"/>
        </dgm:presLayoutVars>
      </dgm:prSet>
      <dgm:spPr/>
      <dgm:t>
        <a:bodyPr/>
        <a:lstStyle/>
        <a:p>
          <a:endParaRPr lang="es-ES"/>
        </a:p>
      </dgm:t>
    </dgm:pt>
    <dgm:pt modelId="{DDC24A82-2279-4C4C-9557-FE433B23DFBB}" type="pres">
      <dgm:prSet presAssocID="{0C9D03D9-99DB-4E57-872E-32599E422638}" presName="spaceBetweenRectangles" presStyleCnt="0"/>
      <dgm:spPr/>
      <dgm:t>
        <a:bodyPr/>
        <a:lstStyle/>
        <a:p>
          <a:endParaRPr lang="es-ES"/>
        </a:p>
      </dgm:t>
    </dgm:pt>
    <dgm:pt modelId="{5F644E56-ADAC-4FE7-89D7-3B3170B7E7DF}" type="pres">
      <dgm:prSet presAssocID="{2EEB31AF-8770-4EF9-87F9-1E4C87D170A9}" presName="parentLin" presStyleCnt="0"/>
      <dgm:spPr/>
      <dgm:t>
        <a:bodyPr/>
        <a:lstStyle/>
        <a:p>
          <a:endParaRPr lang="es-ES"/>
        </a:p>
      </dgm:t>
    </dgm:pt>
    <dgm:pt modelId="{22121DDE-9E32-4C02-96AB-07AEE32C8284}" type="pres">
      <dgm:prSet presAssocID="{2EEB31AF-8770-4EF9-87F9-1E4C87D170A9}" presName="parentLeftMargin" presStyleLbl="node1" presStyleIdx="1" presStyleCnt="3"/>
      <dgm:spPr/>
      <dgm:t>
        <a:bodyPr/>
        <a:lstStyle/>
        <a:p>
          <a:endParaRPr lang="es-MX"/>
        </a:p>
      </dgm:t>
    </dgm:pt>
    <dgm:pt modelId="{D2AD4740-C00F-45E7-BE42-416FBA39E7AF}" type="pres">
      <dgm:prSet presAssocID="{2EEB31AF-8770-4EF9-87F9-1E4C87D170A9}" presName="parentText" presStyleLbl="node1" presStyleIdx="2" presStyleCnt="3">
        <dgm:presLayoutVars>
          <dgm:chMax val="0"/>
          <dgm:bulletEnabled val="1"/>
        </dgm:presLayoutVars>
      </dgm:prSet>
      <dgm:spPr/>
      <dgm:t>
        <a:bodyPr/>
        <a:lstStyle/>
        <a:p>
          <a:endParaRPr lang="es-MX"/>
        </a:p>
      </dgm:t>
    </dgm:pt>
    <dgm:pt modelId="{FC8E1AD4-6014-40E0-A452-A3FF56092AF6}" type="pres">
      <dgm:prSet presAssocID="{2EEB31AF-8770-4EF9-87F9-1E4C87D170A9}" presName="negativeSpace" presStyleCnt="0"/>
      <dgm:spPr/>
      <dgm:t>
        <a:bodyPr/>
        <a:lstStyle/>
        <a:p>
          <a:endParaRPr lang="es-ES"/>
        </a:p>
      </dgm:t>
    </dgm:pt>
    <dgm:pt modelId="{2CD43876-2F35-449E-873A-956994672EAD}" type="pres">
      <dgm:prSet presAssocID="{2EEB31AF-8770-4EF9-87F9-1E4C87D170A9}" presName="childText" presStyleLbl="conFgAcc1" presStyleIdx="2" presStyleCnt="3">
        <dgm:presLayoutVars>
          <dgm:bulletEnabled val="1"/>
        </dgm:presLayoutVars>
      </dgm:prSet>
      <dgm:spPr/>
      <dgm:t>
        <a:bodyPr/>
        <a:lstStyle/>
        <a:p>
          <a:endParaRPr lang="es-ES"/>
        </a:p>
      </dgm:t>
    </dgm:pt>
  </dgm:ptLst>
  <dgm:cxnLst>
    <dgm:cxn modelId="{43B8CD7D-E665-45A1-AE5C-28B1E6F315FE}" srcId="{7B564E1C-4A71-4802-BE90-14A81D8D0194}" destId="{890C0547-62D5-4C14-B8A7-4FB74BA7465D}" srcOrd="1" destOrd="0" parTransId="{346545EA-34E4-4B86-A9A4-578B5604868B}" sibTransId="{0C9D03D9-99DB-4E57-872E-32599E422638}"/>
    <dgm:cxn modelId="{3FA9C536-6DF1-4D37-BA6A-9DF158253F0F}" type="presOf" srcId="{DD3BD2AB-F2C1-42A9-AF0D-9A0F67BAA83B}" destId="{47E342A0-A8CA-4869-9A41-302E96308BC6}" srcOrd="1" destOrd="0" presId="urn:microsoft.com/office/officeart/2005/8/layout/list1"/>
    <dgm:cxn modelId="{2795A635-21BA-4C90-B9EE-B63B88FCDE1E}" type="presOf" srcId="{890C0547-62D5-4C14-B8A7-4FB74BA7465D}" destId="{0E70FF11-210C-41A1-A598-BADD3A5AA2EE}" srcOrd="0" destOrd="0" presId="urn:microsoft.com/office/officeart/2005/8/layout/list1"/>
    <dgm:cxn modelId="{68709356-1C32-454B-AD7C-D783C15D3892}" type="presOf" srcId="{890C0547-62D5-4C14-B8A7-4FB74BA7465D}" destId="{89A7BDD0-8ED3-49B5-A56E-FE41C521212E}" srcOrd="1" destOrd="0" presId="urn:microsoft.com/office/officeart/2005/8/layout/list1"/>
    <dgm:cxn modelId="{4C2FCC96-62B2-4E07-B52F-75FA7D48A6B1}" srcId="{7B564E1C-4A71-4802-BE90-14A81D8D0194}" destId="{DD3BD2AB-F2C1-42A9-AF0D-9A0F67BAA83B}" srcOrd="0" destOrd="0" parTransId="{EC887347-9BE6-4023-9ACE-39071FC8BC32}" sibTransId="{0C45386E-6E7E-46D5-99F1-E2C8F30D4AB4}"/>
    <dgm:cxn modelId="{495984FA-F276-48A3-90BA-F4FC10E8AC80}" type="presOf" srcId="{2EEB31AF-8770-4EF9-87F9-1E4C87D170A9}" destId="{22121DDE-9E32-4C02-96AB-07AEE32C8284}" srcOrd="0" destOrd="0" presId="urn:microsoft.com/office/officeart/2005/8/layout/list1"/>
    <dgm:cxn modelId="{511F3786-F2BC-4846-AC6D-7A8D6462E98D}" type="presOf" srcId="{DD3BD2AB-F2C1-42A9-AF0D-9A0F67BAA83B}" destId="{D1FD3B62-4241-4C34-B861-A8E3FB30AC24}" srcOrd="0" destOrd="0" presId="urn:microsoft.com/office/officeart/2005/8/layout/list1"/>
    <dgm:cxn modelId="{5B76792F-098F-40D1-9E77-5CD9C5EFA106}" type="presOf" srcId="{7B564E1C-4A71-4802-BE90-14A81D8D0194}" destId="{D735A6A6-BE1B-4C6B-9A86-A60779CAB860}" srcOrd="0" destOrd="0" presId="urn:microsoft.com/office/officeart/2005/8/layout/list1"/>
    <dgm:cxn modelId="{401994AE-009F-4604-87AF-B5A99047503A}" srcId="{7B564E1C-4A71-4802-BE90-14A81D8D0194}" destId="{2EEB31AF-8770-4EF9-87F9-1E4C87D170A9}" srcOrd="2" destOrd="0" parTransId="{B739A624-7778-4AFB-A4B1-FF391DC1BC81}" sibTransId="{0DBF699E-B921-4D47-AC8A-329A50B79712}"/>
    <dgm:cxn modelId="{BAE1E4FC-81B8-4D7B-B016-B0FEE85C3AAB}" type="presOf" srcId="{2EEB31AF-8770-4EF9-87F9-1E4C87D170A9}" destId="{D2AD4740-C00F-45E7-BE42-416FBA39E7AF}" srcOrd="1" destOrd="0" presId="urn:microsoft.com/office/officeart/2005/8/layout/list1"/>
    <dgm:cxn modelId="{D5E02A9B-325A-4139-8A3D-D62D6C2D2B18}" type="presParOf" srcId="{D735A6A6-BE1B-4C6B-9A86-A60779CAB860}" destId="{6DC61A0B-BA44-4D41-9165-5687DBFC7A09}" srcOrd="0" destOrd="0" presId="urn:microsoft.com/office/officeart/2005/8/layout/list1"/>
    <dgm:cxn modelId="{968086EC-6D69-44D9-B863-ECB38A84CA1F}" type="presParOf" srcId="{6DC61A0B-BA44-4D41-9165-5687DBFC7A09}" destId="{D1FD3B62-4241-4C34-B861-A8E3FB30AC24}" srcOrd="0" destOrd="0" presId="urn:microsoft.com/office/officeart/2005/8/layout/list1"/>
    <dgm:cxn modelId="{8A4426CD-CC52-489E-B2DA-B485B7C9A33F}" type="presParOf" srcId="{6DC61A0B-BA44-4D41-9165-5687DBFC7A09}" destId="{47E342A0-A8CA-4869-9A41-302E96308BC6}" srcOrd="1" destOrd="0" presId="urn:microsoft.com/office/officeart/2005/8/layout/list1"/>
    <dgm:cxn modelId="{CF1722A1-0CBD-4196-B907-5F49CC66AD62}" type="presParOf" srcId="{D735A6A6-BE1B-4C6B-9A86-A60779CAB860}" destId="{48E04DE7-2F74-4398-9C1D-F3B4F5C032B8}" srcOrd="1" destOrd="0" presId="urn:microsoft.com/office/officeart/2005/8/layout/list1"/>
    <dgm:cxn modelId="{F9990997-23C1-4632-930A-BD317594250C}" type="presParOf" srcId="{D735A6A6-BE1B-4C6B-9A86-A60779CAB860}" destId="{B3B84A4C-AE9D-43CF-BDC7-CADF0B7AE21F}" srcOrd="2" destOrd="0" presId="urn:microsoft.com/office/officeart/2005/8/layout/list1"/>
    <dgm:cxn modelId="{DA3366A7-27C0-4D55-805C-AC8A33FD7FC1}" type="presParOf" srcId="{D735A6A6-BE1B-4C6B-9A86-A60779CAB860}" destId="{8114A45F-336C-48A6-9588-44C4A2B1B1C5}" srcOrd="3" destOrd="0" presId="urn:microsoft.com/office/officeart/2005/8/layout/list1"/>
    <dgm:cxn modelId="{0C41CA54-6534-4583-AB68-5C5C17C54E7F}" type="presParOf" srcId="{D735A6A6-BE1B-4C6B-9A86-A60779CAB860}" destId="{DEF9F66B-6A1A-45E4-986A-A1998FCD411F}" srcOrd="4" destOrd="0" presId="urn:microsoft.com/office/officeart/2005/8/layout/list1"/>
    <dgm:cxn modelId="{00439902-B7A3-4F54-A1B6-DB5065AB3355}" type="presParOf" srcId="{DEF9F66B-6A1A-45E4-986A-A1998FCD411F}" destId="{0E70FF11-210C-41A1-A598-BADD3A5AA2EE}" srcOrd="0" destOrd="0" presId="urn:microsoft.com/office/officeart/2005/8/layout/list1"/>
    <dgm:cxn modelId="{D7E51C26-3C07-40F1-8977-1B310D32B900}" type="presParOf" srcId="{DEF9F66B-6A1A-45E4-986A-A1998FCD411F}" destId="{89A7BDD0-8ED3-49B5-A56E-FE41C521212E}" srcOrd="1" destOrd="0" presId="urn:microsoft.com/office/officeart/2005/8/layout/list1"/>
    <dgm:cxn modelId="{C039A186-680F-4071-BA2A-BE56D3D5FAA8}" type="presParOf" srcId="{D735A6A6-BE1B-4C6B-9A86-A60779CAB860}" destId="{C9276912-22B4-4D3B-ACDE-D5535AADB27F}" srcOrd="5" destOrd="0" presId="urn:microsoft.com/office/officeart/2005/8/layout/list1"/>
    <dgm:cxn modelId="{5C0D6ABB-2004-4171-B831-2352643C7272}" type="presParOf" srcId="{D735A6A6-BE1B-4C6B-9A86-A60779CAB860}" destId="{918170E2-4D7C-4E45-B5CF-5B8EF26258FA}" srcOrd="6" destOrd="0" presId="urn:microsoft.com/office/officeart/2005/8/layout/list1"/>
    <dgm:cxn modelId="{FA760C31-3D27-4795-AD8F-FE929350B7CB}" type="presParOf" srcId="{D735A6A6-BE1B-4C6B-9A86-A60779CAB860}" destId="{DDC24A82-2279-4C4C-9557-FE433B23DFBB}" srcOrd="7" destOrd="0" presId="urn:microsoft.com/office/officeart/2005/8/layout/list1"/>
    <dgm:cxn modelId="{AF2BF54A-974B-409D-A108-C3AC8B89F126}" type="presParOf" srcId="{D735A6A6-BE1B-4C6B-9A86-A60779CAB860}" destId="{5F644E56-ADAC-4FE7-89D7-3B3170B7E7DF}" srcOrd="8" destOrd="0" presId="urn:microsoft.com/office/officeart/2005/8/layout/list1"/>
    <dgm:cxn modelId="{4F14EA6B-ADE2-4B1B-91BB-BF6353BBE24B}" type="presParOf" srcId="{5F644E56-ADAC-4FE7-89D7-3B3170B7E7DF}" destId="{22121DDE-9E32-4C02-96AB-07AEE32C8284}" srcOrd="0" destOrd="0" presId="urn:microsoft.com/office/officeart/2005/8/layout/list1"/>
    <dgm:cxn modelId="{1DC7576B-9561-45E6-AB07-020F696788CA}" type="presParOf" srcId="{5F644E56-ADAC-4FE7-89D7-3B3170B7E7DF}" destId="{D2AD4740-C00F-45E7-BE42-416FBA39E7AF}" srcOrd="1" destOrd="0" presId="urn:microsoft.com/office/officeart/2005/8/layout/list1"/>
    <dgm:cxn modelId="{9E125CD6-E4D3-43AA-93A4-05B16FC5317C}" type="presParOf" srcId="{D735A6A6-BE1B-4C6B-9A86-A60779CAB860}" destId="{FC8E1AD4-6014-40E0-A452-A3FF56092AF6}" srcOrd="9" destOrd="0" presId="urn:microsoft.com/office/officeart/2005/8/layout/list1"/>
    <dgm:cxn modelId="{D1E0D4EA-6964-49AB-B09E-42B145033A01}" type="presParOf" srcId="{D735A6A6-BE1B-4C6B-9A86-A60779CAB860}" destId="{2CD43876-2F35-449E-873A-956994672EA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022BF8-BF4D-4110-AD50-0AD518DD1D00}" type="doc">
      <dgm:prSet loTypeId="urn:microsoft.com/office/officeart/2005/8/layout/venn1" loCatId="relationship" qsTypeId="urn:microsoft.com/office/officeart/2005/8/quickstyle/simple5" qsCatId="simple" csTypeId="urn:microsoft.com/office/officeart/2005/8/colors/accent1_2" csCatId="accent1" phldr="1"/>
      <dgm:spPr/>
      <dgm:t>
        <a:bodyPr/>
        <a:lstStyle/>
        <a:p>
          <a:endParaRPr lang="es-MX"/>
        </a:p>
      </dgm:t>
    </dgm:pt>
    <dgm:pt modelId="{9F5763D3-1F38-4010-B795-335F851C7BA0}">
      <dgm:prSet phldrT="[Texto]" custT="1"/>
      <dgm:spPr/>
      <dgm:t>
        <a:bodyPr/>
        <a:lstStyle/>
        <a:p>
          <a:r>
            <a:rPr lang="es-MX" sz="1200" dirty="0" smtClean="0">
              <a:latin typeface="Arial" pitchFamily="34" charset="0"/>
              <a:cs typeface="Arial" pitchFamily="34" charset="0"/>
            </a:rPr>
            <a:t>Autonomía</a:t>
          </a:r>
          <a:endParaRPr lang="es-MX" sz="1200" dirty="0">
            <a:latin typeface="Arial" pitchFamily="34" charset="0"/>
            <a:cs typeface="Arial" pitchFamily="34" charset="0"/>
          </a:endParaRPr>
        </a:p>
      </dgm:t>
    </dgm:pt>
    <dgm:pt modelId="{EFC605C5-18BA-424B-B3DA-C5364113C2D2}" type="parTrans" cxnId="{ECDD7EC7-13C1-4F68-AA96-38A4832AE22F}">
      <dgm:prSet/>
      <dgm:spPr/>
      <dgm:t>
        <a:bodyPr/>
        <a:lstStyle/>
        <a:p>
          <a:endParaRPr lang="es-MX" sz="1800">
            <a:latin typeface="Arial" pitchFamily="34" charset="0"/>
            <a:cs typeface="Arial" pitchFamily="34" charset="0"/>
          </a:endParaRPr>
        </a:p>
      </dgm:t>
    </dgm:pt>
    <dgm:pt modelId="{03AD1366-CB6A-4E24-937F-8B272837DD1C}" type="sibTrans" cxnId="{ECDD7EC7-13C1-4F68-AA96-38A4832AE22F}">
      <dgm:prSet/>
      <dgm:spPr/>
      <dgm:t>
        <a:bodyPr/>
        <a:lstStyle/>
        <a:p>
          <a:endParaRPr lang="es-MX" sz="1800">
            <a:latin typeface="Arial" pitchFamily="34" charset="0"/>
            <a:cs typeface="Arial" pitchFamily="34" charset="0"/>
          </a:endParaRPr>
        </a:p>
      </dgm:t>
    </dgm:pt>
    <dgm:pt modelId="{08DE8917-CC03-4126-9D91-44DAE4B2E03E}">
      <dgm:prSet phldrT="[Texto]" custT="1"/>
      <dgm:spPr/>
      <dgm:t>
        <a:bodyPr/>
        <a:lstStyle/>
        <a:p>
          <a:r>
            <a:rPr lang="es-MX" sz="1200" dirty="0" smtClean="0">
              <a:latin typeface="Arial" pitchFamily="34" charset="0"/>
              <a:cs typeface="Arial" pitchFamily="34" charset="0"/>
            </a:rPr>
            <a:t>Capacitación</a:t>
          </a:r>
          <a:endParaRPr lang="es-MX" sz="1200" dirty="0">
            <a:latin typeface="Arial" pitchFamily="34" charset="0"/>
            <a:cs typeface="Arial" pitchFamily="34" charset="0"/>
          </a:endParaRPr>
        </a:p>
      </dgm:t>
    </dgm:pt>
    <dgm:pt modelId="{A047948D-EB00-4486-8EDB-13FC31671F25}" type="parTrans" cxnId="{871D731C-427A-4677-86B6-0AF6CA926110}">
      <dgm:prSet/>
      <dgm:spPr/>
      <dgm:t>
        <a:bodyPr/>
        <a:lstStyle/>
        <a:p>
          <a:endParaRPr lang="es-MX" sz="1800">
            <a:latin typeface="Arial" pitchFamily="34" charset="0"/>
            <a:cs typeface="Arial" pitchFamily="34" charset="0"/>
          </a:endParaRPr>
        </a:p>
      </dgm:t>
    </dgm:pt>
    <dgm:pt modelId="{E63F81B3-E9A7-4902-A6A7-BB448437260F}" type="sibTrans" cxnId="{871D731C-427A-4677-86B6-0AF6CA926110}">
      <dgm:prSet/>
      <dgm:spPr/>
      <dgm:t>
        <a:bodyPr/>
        <a:lstStyle/>
        <a:p>
          <a:endParaRPr lang="es-MX" sz="1800">
            <a:latin typeface="Arial" pitchFamily="34" charset="0"/>
            <a:cs typeface="Arial" pitchFamily="34" charset="0"/>
          </a:endParaRPr>
        </a:p>
      </dgm:t>
    </dgm:pt>
    <dgm:pt modelId="{F08C68B9-6C36-4D1A-AC24-699B52A836A7}">
      <dgm:prSet phldrT="[Texto]" custT="1"/>
      <dgm:spPr/>
      <dgm:t>
        <a:bodyPr/>
        <a:lstStyle/>
        <a:p>
          <a:r>
            <a:rPr lang="es-MX" sz="1200" dirty="0" smtClean="0">
              <a:latin typeface="Arial" pitchFamily="34" charset="0"/>
              <a:cs typeface="Arial" pitchFamily="34" charset="0"/>
            </a:rPr>
            <a:t>TIC</a:t>
          </a:r>
          <a:endParaRPr lang="es-MX" sz="1200" dirty="0">
            <a:latin typeface="Arial" pitchFamily="34" charset="0"/>
            <a:cs typeface="Arial" pitchFamily="34" charset="0"/>
          </a:endParaRPr>
        </a:p>
      </dgm:t>
    </dgm:pt>
    <dgm:pt modelId="{904493CF-6440-4800-9CA6-194E3834FA93}" type="parTrans" cxnId="{E99CD996-CD7B-472E-90DC-EAF1C09067A3}">
      <dgm:prSet/>
      <dgm:spPr/>
      <dgm:t>
        <a:bodyPr/>
        <a:lstStyle/>
        <a:p>
          <a:endParaRPr lang="es-MX" sz="1800">
            <a:latin typeface="Arial" pitchFamily="34" charset="0"/>
            <a:cs typeface="Arial" pitchFamily="34" charset="0"/>
          </a:endParaRPr>
        </a:p>
      </dgm:t>
    </dgm:pt>
    <dgm:pt modelId="{E6E15B2F-E276-49B0-A362-523DFF542411}" type="sibTrans" cxnId="{E99CD996-CD7B-472E-90DC-EAF1C09067A3}">
      <dgm:prSet/>
      <dgm:spPr/>
      <dgm:t>
        <a:bodyPr/>
        <a:lstStyle/>
        <a:p>
          <a:endParaRPr lang="es-MX" sz="1800">
            <a:latin typeface="Arial" pitchFamily="34" charset="0"/>
            <a:cs typeface="Arial" pitchFamily="34" charset="0"/>
          </a:endParaRPr>
        </a:p>
      </dgm:t>
    </dgm:pt>
    <dgm:pt modelId="{7CC3B74D-B3B0-4D09-A708-7F354821490B}">
      <dgm:prSet phldrT="[Texto]" custT="1"/>
      <dgm:spPr/>
      <dgm:t>
        <a:bodyPr/>
        <a:lstStyle/>
        <a:p>
          <a:r>
            <a:rPr lang="es-MX" sz="1200" dirty="0" smtClean="0">
              <a:latin typeface="Arial" pitchFamily="34" charset="0"/>
              <a:cs typeface="Arial" pitchFamily="34" charset="0"/>
            </a:rPr>
            <a:t>Aprendizaje</a:t>
          </a:r>
          <a:endParaRPr lang="es-MX" sz="1200" dirty="0">
            <a:latin typeface="Arial" pitchFamily="34" charset="0"/>
            <a:cs typeface="Arial" pitchFamily="34" charset="0"/>
          </a:endParaRPr>
        </a:p>
      </dgm:t>
    </dgm:pt>
    <dgm:pt modelId="{1C44E5AB-0C2E-4D9C-BC6D-D645C1D39BA5}" type="parTrans" cxnId="{E1647404-8292-4FB2-BA35-8E23AAF5B179}">
      <dgm:prSet/>
      <dgm:spPr/>
      <dgm:t>
        <a:bodyPr/>
        <a:lstStyle/>
        <a:p>
          <a:endParaRPr lang="es-MX" sz="1800">
            <a:latin typeface="Arial" pitchFamily="34" charset="0"/>
            <a:cs typeface="Arial" pitchFamily="34" charset="0"/>
          </a:endParaRPr>
        </a:p>
      </dgm:t>
    </dgm:pt>
    <dgm:pt modelId="{5570034F-EADA-49C1-AA39-0F5E359C6ACE}" type="sibTrans" cxnId="{E1647404-8292-4FB2-BA35-8E23AAF5B179}">
      <dgm:prSet/>
      <dgm:spPr/>
      <dgm:t>
        <a:bodyPr/>
        <a:lstStyle/>
        <a:p>
          <a:endParaRPr lang="es-MX" sz="1800">
            <a:latin typeface="Arial" pitchFamily="34" charset="0"/>
            <a:cs typeface="Arial" pitchFamily="34" charset="0"/>
          </a:endParaRPr>
        </a:p>
      </dgm:t>
    </dgm:pt>
    <dgm:pt modelId="{4AB2C24A-23FC-403E-B3F6-DAE19D99EB4D}" type="pres">
      <dgm:prSet presAssocID="{B1022BF8-BF4D-4110-AD50-0AD518DD1D00}" presName="compositeShape" presStyleCnt="0">
        <dgm:presLayoutVars>
          <dgm:chMax val="7"/>
          <dgm:dir/>
          <dgm:resizeHandles val="exact"/>
        </dgm:presLayoutVars>
      </dgm:prSet>
      <dgm:spPr/>
      <dgm:t>
        <a:bodyPr/>
        <a:lstStyle/>
        <a:p>
          <a:endParaRPr lang="es-MX"/>
        </a:p>
      </dgm:t>
    </dgm:pt>
    <dgm:pt modelId="{0586CCEE-34C3-4D73-8B8E-756781D803B5}" type="pres">
      <dgm:prSet presAssocID="{9F5763D3-1F38-4010-B795-335F851C7BA0}" presName="circ1" presStyleLbl="vennNode1" presStyleIdx="0" presStyleCnt="4"/>
      <dgm:spPr/>
      <dgm:t>
        <a:bodyPr/>
        <a:lstStyle/>
        <a:p>
          <a:endParaRPr lang="es-MX"/>
        </a:p>
      </dgm:t>
    </dgm:pt>
    <dgm:pt modelId="{A110251F-5BC0-45D2-8F4D-62F3BF95944E}" type="pres">
      <dgm:prSet presAssocID="{9F5763D3-1F38-4010-B795-335F851C7BA0}" presName="circ1Tx" presStyleLbl="revTx" presStyleIdx="0" presStyleCnt="0">
        <dgm:presLayoutVars>
          <dgm:chMax val="0"/>
          <dgm:chPref val="0"/>
          <dgm:bulletEnabled val="1"/>
        </dgm:presLayoutVars>
      </dgm:prSet>
      <dgm:spPr/>
      <dgm:t>
        <a:bodyPr/>
        <a:lstStyle/>
        <a:p>
          <a:endParaRPr lang="es-MX"/>
        </a:p>
      </dgm:t>
    </dgm:pt>
    <dgm:pt modelId="{0C173ABF-2385-4393-91B3-3BA9E638A7E0}" type="pres">
      <dgm:prSet presAssocID="{08DE8917-CC03-4126-9D91-44DAE4B2E03E}" presName="circ2" presStyleLbl="vennNode1" presStyleIdx="1" presStyleCnt="4"/>
      <dgm:spPr/>
      <dgm:t>
        <a:bodyPr/>
        <a:lstStyle/>
        <a:p>
          <a:endParaRPr lang="es-MX"/>
        </a:p>
      </dgm:t>
    </dgm:pt>
    <dgm:pt modelId="{A158E540-D28C-40C0-BFA7-66828A857DC5}" type="pres">
      <dgm:prSet presAssocID="{08DE8917-CC03-4126-9D91-44DAE4B2E03E}" presName="circ2Tx" presStyleLbl="revTx" presStyleIdx="0" presStyleCnt="0">
        <dgm:presLayoutVars>
          <dgm:chMax val="0"/>
          <dgm:chPref val="0"/>
          <dgm:bulletEnabled val="1"/>
        </dgm:presLayoutVars>
      </dgm:prSet>
      <dgm:spPr/>
      <dgm:t>
        <a:bodyPr/>
        <a:lstStyle/>
        <a:p>
          <a:endParaRPr lang="es-MX"/>
        </a:p>
      </dgm:t>
    </dgm:pt>
    <dgm:pt modelId="{840D4812-219F-40A5-8C95-AD78A478C72B}" type="pres">
      <dgm:prSet presAssocID="{F08C68B9-6C36-4D1A-AC24-699B52A836A7}" presName="circ3" presStyleLbl="vennNode1" presStyleIdx="2" presStyleCnt="4"/>
      <dgm:spPr/>
      <dgm:t>
        <a:bodyPr/>
        <a:lstStyle/>
        <a:p>
          <a:endParaRPr lang="es-MX"/>
        </a:p>
      </dgm:t>
    </dgm:pt>
    <dgm:pt modelId="{EB110668-8BC2-4606-9679-F0F9A5F67B08}" type="pres">
      <dgm:prSet presAssocID="{F08C68B9-6C36-4D1A-AC24-699B52A836A7}" presName="circ3Tx" presStyleLbl="revTx" presStyleIdx="0" presStyleCnt="0">
        <dgm:presLayoutVars>
          <dgm:chMax val="0"/>
          <dgm:chPref val="0"/>
          <dgm:bulletEnabled val="1"/>
        </dgm:presLayoutVars>
      </dgm:prSet>
      <dgm:spPr/>
      <dgm:t>
        <a:bodyPr/>
        <a:lstStyle/>
        <a:p>
          <a:endParaRPr lang="es-MX"/>
        </a:p>
      </dgm:t>
    </dgm:pt>
    <dgm:pt modelId="{AF8F20DC-A9E4-4333-ACF0-C8B6AD21E735}" type="pres">
      <dgm:prSet presAssocID="{7CC3B74D-B3B0-4D09-A708-7F354821490B}" presName="circ4" presStyleLbl="vennNode1" presStyleIdx="3" presStyleCnt="4"/>
      <dgm:spPr/>
      <dgm:t>
        <a:bodyPr/>
        <a:lstStyle/>
        <a:p>
          <a:endParaRPr lang="es-MX"/>
        </a:p>
      </dgm:t>
    </dgm:pt>
    <dgm:pt modelId="{AF32AF74-B0F7-432F-9885-58521AEEA144}" type="pres">
      <dgm:prSet presAssocID="{7CC3B74D-B3B0-4D09-A708-7F354821490B}" presName="circ4Tx" presStyleLbl="revTx" presStyleIdx="0" presStyleCnt="0">
        <dgm:presLayoutVars>
          <dgm:chMax val="0"/>
          <dgm:chPref val="0"/>
          <dgm:bulletEnabled val="1"/>
        </dgm:presLayoutVars>
      </dgm:prSet>
      <dgm:spPr/>
      <dgm:t>
        <a:bodyPr/>
        <a:lstStyle/>
        <a:p>
          <a:endParaRPr lang="es-MX"/>
        </a:p>
      </dgm:t>
    </dgm:pt>
  </dgm:ptLst>
  <dgm:cxnLst>
    <dgm:cxn modelId="{E1647404-8292-4FB2-BA35-8E23AAF5B179}" srcId="{B1022BF8-BF4D-4110-AD50-0AD518DD1D00}" destId="{7CC3B74D-B3B0-4D09-A708-7F354821490B}" srcOrd="3" destOrd="0" parTransId="{1C44E5AB-0C2E-4D9C-BC6D-D645C1D39BA5}" sibTransId="{5570034F-EADA-49C1-AA39-0F5E359C6ACE}"/>
    <dgm:cxn modelId="{3E68580C-A717-49A4-A34B-E923F8179E95}" type="presOf" srcId="{08DE8917-CC03-4126-9D91-44DAE4B2E03E}" destId="{0C173ABF-2385-4393-91B3-3BA9E638A7E0}" srcOrd="0" destOrd="0" presId="urn:microsoft.com/office/officeart/2005/8/layout/venn1"/>
    <dgm:cxn modelId="{D353E36B-0895-4B11-8320-1E555D6B0FCE}" type="presOf" srcId="{B1022BF8-BF4D-4110-AD50-0AD518DD1D00}" destId="{4AB2C24A-23FC-403E-B3F6-DAE19D99EB4D}" srcOrd="0" destOrd="0" presId="urn:microsoft.com/office/officeart/2005/8/layout/venn1"/>
    <dgm:cxn modelId="{ECDD7EC7-13C1-4F68-AA96-38A4832AE22F}" srcId="{B1022BF8-BF4D-4110-AD50-0AD518DD1D00}" destId="{9F5763D3-1F38-4010-B795-335F851C7BA0}" srcOrd="0" destOrd="0" parTransId="{EFC605C5-18BA-424B-B3DA-C5364113C2D2}" sibTransId="{03AD1366-CB6A-4E24-937F-8B272837DD1C}"/>
    <dgm:cxn modelId="{6E5646E1-87CB-4BD5-8C7C-2BC1B56D0D78}" type="presOf" srcId="{9F5763D3-1F38-4010-B795-335F851C7BA0}" destId="{0586CCEE-34C3-4D73-8B8E-756781D803B5}" srcOrd="0" destOrd="0" presId="urn:microsoft.com/office/officeart/2005/8/layout/venn1"/>
    <dgm:cxn modelId="{F725B43E-D00B-41E6-8C12-D8DF0BF9ECA7}" type="presOf" srcId="{9F5763D3-1F38-4010-B795-335F851C7BA0}" destId="{A110251F-5BC0-45D2-8F4D-62F3BF95944E}" srcOrd="1" destOrd="0" presId="urn:microsoft.com/office/officeart/2005/8/layout/venn1"/>
    <dgm:cxn modelId="{E99CD996-CD7B-472E-90DC-EAF1C09067A3}" srcId="{B1022BF8-BF4D-4110-AD50-0AD518DD1D00}" destId="{F08C68B9-6C36-4D1A-AC24-699B52A836A7}" srcOrd="2" destOrd="0" parTransId="{904493CF-6440-4800-9CA6-194E3834FA93}" sibTransId="{E6E15B2F-E276-49B0-A362-523DFF542411}"/>
    <dgm:cxn modelId="{20980820-D229-41FC-BD77-BE4B60F376FF}" type="presOf" srcId="{08DE8917-CC03-4126-9D91-44DAE4B2E03E}" destId="{A158E540-D28C-40C0-BFA7-66828A857DC5}" srcOrd="1" destOrd="0" presId="urn:microsoft.com/office/officeart/2005/8/layout/venn1"/>
    <dgm:cxn modelId="{0B264F7D-B305-4C11-900E-115E5B1A9001}" type="presOf" srcId="{F08C68B9-6C36-4D1A-AC24-699B52A836A7}" destId="{840D4812-219F-40A5-8C95-AD78A478C72B}" srcOrd="0" destOrd="0" presId="urn:microsoft.com/office/officeart/2005/8/layout/venn1"/>
    <dgm:cxn modelId="{E5E6E0BE-E958-465A-834D-959E35C00295}" type="presOf" srcId="{7CC3B74D-B3B0-4D09-A708-7F354821490B}" destId="{AF32AF74-B0F7-432F-9885-58521AEEA144}" srcOrd="1" destOrd="0" presId="urn:microsoft.com/office/officeart/2005/8/layout/venn1"/>
    <dgm:cxn modelId="{871D731C-427A-4677-86B6-0AF6CA926110}" srcId="{B1022BF8-BF4D-4110-AD50-0AD518DD1D00}" destId="{08DE8917-CC03-4126-9D91-44DAE4B2E03E}" srcOrd="1" destOrd="0" parTransId="{A047948D-EB00-4486-8EDB-13FC31671F25}" sibTransId="{E63F81B3-E9A7-4902-A6A7-BB448437260F}"/>
    <dgm:cxn modelId="{951FAE4F-76A1-40AC-9F88-5BC5874D6634}" type="presOf" srcId="{7CC3B74D-B3B0-4D09-A708-7F354821490B}" destId="{AF8F20DC-A9E4-4333-ACF0-C8B6AD21E735}" srcOrd="0" destOrd="0" presId="urn:microsoft.com/office/officeart/2005/8/layout/venn1"/>
    <dgm:cxn modelId="{141034F1-C987-4384-8DF1-642F581C3F27}" type="presOf" srcId="{F08C68B9-6C36-4D1A-AC24-699B52A836A7}" destId="{EB110668-8BC2-4606-9679-F0F9A5F67B08}" srcOrd="1" destOrd="0" presId="urn:microsoft.com/office/officeart/2005/8/layout/venn1"/>
    <dgm:cxn modelId="{DFEA69B7-1947-40DB-A690-265C18B90803}" type="presParOf" srcId="{4AB2C24A-23FC-403E-B3F6-DAE19D99EB4D}" destId="{0586CCEE-34C3-4D73-8B8E-756781D803B5}" srcOrd="0" destOrd="0" presId="urn:microsoft.com/office/officeart/2005/8/layout/venn1"/>
    <dgm:cxn modelId="{A4F56779-1B43-4041-8B6F-019B908CB7AF}" type="presParOf" srcId="{4AB2C24A-23FC-403E-B3F6-DAE19D99EB4D}" destId="{A110251F-5BC0-45D2-8F4D-62F3BF95944E}" srcOrd="1" destOrd="0" presId="urn:microsoft.com/office/officeart/2005/8/layout/venn1"/>
    <dgm:cxn modelId="{F1B7FF87-803B-41B7-8092-6C67E7BE583F}" type="presParOf" srcId="{4AB2C24A-23FC-403E-B3F6-DAE19D99EB4D}" destId="{0C173ABF-2385-4393-91B3-3BA9E638A7E0}" srcOrd="2" destOrd="0" presId="urn:microsoft.com/office/officeart/2005/8/layout/venn1"/>
    <dgm:cxn modelId="{85657E1C-3E1C-4916-8667-12860270F0A0}" type="presParOf" srcId="{4AB2C24A-23FC-403E-B3F6-DAE19D99EB4D}" destId="{A158E540-D28C-40C0-BFA7-66828A857DC5}" srcOrd="3" destOrd="0" presId="urn:microsoft.com/office/officeart/2005/8/layout/venn1"/>
    <dgm:cxn modelId="{742E48A8-4863-483E-8F5C-FE7EDC7EB12C}" type="presParOf" srcId="{4AB2C24A-23FC-403E-B3F6-DAE19D99EB4D}" destId="{840D4812-219F-40A5-8C95-AD78A478C72B}" srcOrd="4" destOrd="0" presId="urn:microsoft.com/office/officeart/2005/8/layout/venn1"/>
    <dgm:cxn modelId="{4F17AFCC-BE3E-46C2-B635-6B646B6508DF}" type="presParOf" srcId="{4AB2C24A-23FC-403E-B3F6-DAE19D99EB4D}" destId="{EB110668-8BC2-4606-9679-F0F9A5F67B08}" srcOrd="5" destOrd="0" presId="urn:microsoft.com/office/officeart/2005/8/layout/venn1"/>
    <dgm:cxn modelId="{409E68DA-9ED8-498C-909A-0F757FF08734}" type="presParOf" srcId="{4AB2C24A-23FC-403E-B3F6-DAE19D99EB4D}" destId="{AF8F20DC-A9E4-4333-ACF0-C8B6AD21E735}" srcOrd="6" destOrd="0" presId="urn:microsoft.com/office/officeart/2005/8/layout/venn1"/>
    <dgm:cxn modelId="{BF5DA7A6-25E7-44F3-94B5-0C34B04E9643}" type="presParOf" srcId="{4AB2C24A-23FC-403E-B3F6-DAE19D99EB4D}" destId="{AF32AF74-B0F7-432F-9885-58521AEEA144}"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2305-3711-4EB9-8535-27CD4E008813}" type="doc">
      <dgm:prSet loTypeId="urn:microsoft.com/office/officeart/2005/8/layout/hierarchy3" loCatId="list" qsTypeId="urn:microsoft.com/office/officeart/2005/8/quickstyle/3d2" qsCatId="3D" csTypeId="urn:microsoft.com/office/officeart/2005/8/colors/accent1_2" csCatId="accent1" phldr="1"/>
      <dgm:spPr/>
      <dgm:t>
        <a:bodyPr/>
        <a:lstStyle/>
        <a:p>
          <a:endParaRPr lang="es-MX"/>
        </a:p>
      </dgm:t>
    </dgm:pt>
    <dgm:pt modelId="{BEADF680-4C9C-4690-89A1-496BE4E221FB}">
      <dgm:prSet phldrT="[Texto]"/>
      <dgm:spPr/>
      <dgm:t>
        <a:bodyPr/>
        <a:lstStyle/>
        <a:p>
          <a:r>
            <a:rPr lang="es-MX" dirty="0" smtClean="0"/>
            <a:t>Diseño de investigación</a:t>
          </a:r>
          <a:endParaRPr lang="es-MX" dirty="0"/>
        </a:p>
      </dgm:t>
    </dgm:pt>
    <dgm:pt modelId="{ED49C106-25DE-400F-A2F4-4FF3EB40C1A4}" type="parTrans" cxnId="{FDE44CC3-899C-4DD3-919E-4E4D22416C79}">
      <dgm:prSet/>
      <dgm:spPr/>
      <dgm:t>
        <a:bodyPr/>
        <a:lstStyle/>
        <a:p>
          <a:endParaRPr lang="es-MX"/>
        </a:p>
      </dgm:t>
    </dgm:pt>
    <dgm:pt modelId="{26835004-D410-4F55-8A93-982ACFED26A8}" type="sibTrans" cxnId="{FDE44CC3-899C-4DD3-919E-4E4D22416C79}">
      <dgm:prSet/>
      <dgm:spPr/>
      <dgm:t>
        <a:bodyPr/>
        <a:lstStyle/>
        <a:p>
          <a:endParaRPr lang="es-MX"/>
        </a:p>
      </dgm:t>
    </dgm:pt>
    <dgm:pt modelId="{1F47F88A-F5F4-4EDE-9742-C8F78E2C946F}">
      <dgm:prSet phldrT="[Texto]"/>
      <dgm:spPr/>
      <dgm:t>
        <a:bodyPr/>
        <a:lstStyle/>
        <a:p>
          <a:r>
            <a:rPr lang="es-MX" dirty="0" smtClean="0"/>
            <a:t>Documental</a:t>
          </a:r>
          <a:endParaRPr lang="es-MX" dirty="0"/>
        </a:p>
      </dgm:t>
    </dgm:pt>
    <dgm:pt modelId="{FA4E7FD0-D91B-4EE7-9A44-E804E07DA8C1}" type="parTrans" cxnId="{6A420B0A-A185-4D7C-963B-33B421D44426}">
      <dgm:prSet/>
      <dgm:spPr/>
      <dgm:t>
        <a:bodyPr/>
        <a:lstStyle/>
        <a:p>
          <a:endParaRPr lang="es-MX"/>
        </a:p>
      </dgm:t>
    </dgm:pt>
    <dgm:pt modelId="{ECCF8103-BDA4-4360-96D3-A90416C83C31}" type="sibTrans" cxnId="{6A420B0A-A185-4D7C-963B-33B421D44426}">
      <dgm:prSet/>
      <dgm:spPr/>
      <dgm:t>
        <a:bodyPr/>
        <a:lstStyle/>
        <a:p>
          <a:endParaRPr lang="es-MX"/>
        </a:p>
      </dgm:t>
    </dgm:pt>
    <dgm:pt modelId="{56E62226-0B00-4671-B4EA-A5E4C846A8F6}">
      <dgm:prSet phldrT="[Texto]"/>
      <dgm:spPr/>
      <dgm:t>
        <a:bodyPr/>
        <a:lstStyle/>
        <a:p>
          <a:r>
            <a:rPr lang="es-MX" dirty="0" smtClean="0"/>
            <a:t>Diseño de instrumentos</a:t>
          </a:r>
          <a:endParaRPr lang="es-MX" dirty="0"/>
        </a:p>
      </dgm:t>
    </dgm:pt>
    <dgm:pt modelId="{06AFC592-DF11-478B-B9D3-4A047B4EB332}" type="parTrans" cxnId="{72C6BC45-3012-4026-8E51-C50B5D363B04}">
      <dgm:prSet/>
      <dgm:spPr/>
      <dgm:t>
        <a:bodyPr/>
        <a:lstStyle/>
        <a:p>
          <a:endParaRPr lang="es-MX"/>
        </a:p>
      </dgm:t>
    </dgm:pt>
    <dgm:pt modelId="{129D44F2-B28B-44A6-9625-FB2CAD9B59D9}" type="sibTrans" cxnId="{72C6BC45-3012-4026-8E51-C50B5D363B04}">
      <dgm:prSet/>
      <dgm:spPr/>
      <dgm:t>
        <a:bodyPr/>
        <a:lstStyle/>
        <a:p>
          <a:endParaRPr lang="es-MX"/>
        </a:p>
      </dgm:t>
    </dgm:pt>
    <dgm:pt modelId="{C44E6335-A952-45D2-AF45-28046D1681D6}">
      <dgm:prSet phldrT="[Texto]"/>
      <dgm:spPr/>
      <dgm:t>
        <a:bodyPr/>
        <a:lstStyle/>
        <a:p>
          <a:r>
            <a:rPr lang="es-MX" dirty="0" smtClean="0"/>
            <a:t>Observación directa</a:t>
          </a:r>
          <a:endParaRPr lang="es-MX" dirty="0"/>
        </a:p>
      </dgm:t>
    </dgm:pt>
    <dgm:pt modelId="{4932192D-9F1D-4E58-84D7-02A696DDF169}" type="parTrans" cxnId="{28F2E82A-E0A2-4E67-BCC4-BA29067251FE}">
      <dgm:prSet/>
      <dgm:spPr/>
      <dgm:t>
        <a:bodyPr/>
        <a:lstStyle/>
        <a:p>
          <a:endParaRPr lang="es-MX"/>
        </a:p>
      </dgm:t>
    </dgm:pt>
    <dgm:pt modelId="{61963C99-22A0-4FB0-8FCA-9DD33E826FC4}" type="sibTrans" cxnId="{28F2E82A-E0A2-4E67-BCC4-BA29067251FE}">
      <dgm:prSet/>
      <dgm:spPr/>
      <dgm:t>
        <a:bodyPr/>
        <a:lstStyle/>
        <a:p>
          <a:endParaRPr lang="es-MX"/>
        </a:p>
      </dgm:t>
    </dgm:pt>
    <dgm:pt modelId="{572C7933-275E-48C3-AD59-FA5243324DFC}" type="pres">
      <dgm:prSet presAssocID="{9FA62305-3711-4EB9-8535-27CD4E008813}" presName="diagram" presStyleCnt="0">
        <dgm:presLayoutVars>
          <dgm:chPref val="1"/>
          <dgm:dir/>
          <dgm:animOne val="branch"/>
          <dgm:animLvl val="lvl"/>
          <dgm:resizeHandles/>
        </dgm:presLayoutVars>
      </dgm:prSet>
      <dgm:spPr/>
      <dgm:t>
        <a:bodyPr/>
        <a:lstStyle/>
        <a:p>
          <a:endParaRPr lang="es-ES"/>
        </a:p>
      </dgm:t>
    </dgm:pt>
    <dgm:pt modelId="{900148B6-8164-48F2-9E9C-FAD5CC28D967}" type="pres">
      <dgm:prSet presAssocID="{BEADF680-4C9C-4690-89A1-496BE4E221FB}" presName="root" presStyleCnt="0"/>
      <dgm:spPr/>
      <dgm:t>
        <a:bodyPr/>
        <a:lstStyle/>
        <a:p>
          <a:endParaRPr lang="es-ES"/>
        </a:p>
      </dgm:t>
    </dgm:pt>
    <dgm:pt modelId="{F1455BE1-9B84-45A0-9CC0-492AAC665BBF}" type="pres">
      <dgm:prSet presAssocID="{BEADF680-4C9C-4690-89A1-496BE4E221FB}" presName="rootComposite" presStyleCnt="0"/>
      <dgm:spPr/>
      <dgm:t>
        <a:bodyPr/>
        <a:lstStyle/>
        <a:p>
          <a:endParaRPr lang="es-ES"/>
        </a:p>
      </dgm:t>
    </dgm:pt>
    <dgm:pt modelId="{186A9F32-2449-4A0B-A70A-640C4C5C5C3D}" type="pres">
      <dgm:prSet presAssocID="{BEADF680-4C9C-4690-89A1-496BE4E221FB}" presName="rootText" presStyleLbl="node1" presStyleIdx="0" presStyleCnt="2"/>
      <dgm:spPr/>
      <dgm:t>
        <a:bodyPr/>
        <a:lstStyle/>
        <a:p>
          <a:endParaRPr lang="es-MX"/>
        </a:p>
      </dgm:t>
    </dgm:pt>
    <dgm:pt modelId="{44C23BE7-F3F4-400D-9B8D-56EFB5663E59}" type="pres">
      <dgm:prSet presAssocID="{BEADF680-4C9C-4690-89A1-496BE4E221FB}" presName="rootConnector" presStyleLbl="node1" presStyleIdx="0" presStyleCnt="2"/>
      <dgm:spPr/>
      <dgm:t>
        <a:bodyPr/>
        <a:lstStyle/>
        <a:p>
          <a:endParaRPr lang="es-ES"/>
        </a:p>
      </dgm:t>
    </dgm:pt>
    <dgm:pt modelId="{EDB2981A-212A-4BC6-86A8-F59DB8B023D6}" type="pres">
      <dgm:prSet presAssocID="{BEADF680-4C9C-4690-89A1-496BE4E221FB}" presName="childShape" presStyleCnt="0"/>
      <dgm:spPr/>
      <dgm:t>
        <a:bodyPr/>
        <a:lstStyle/>
        <a:p>
          <a:endParaRPr lang="es-ES"/>
        </a:p>
      </dgm:t>
    </dgm:pt>
    <dgm:pt modelId="{C70C6635-8C8C-4F2A-AA8A-13ABA1B8CC46}" type="pres">
      <dgm:prSet presAssocID="{FA4E7FD0-D91B-4EE7-9A44-E804E07DA8C1}" presName="Name13" presStyleLbl="parChTrans1D2" presStyleIdx="0" presStyleCnt="2"/>
      <dgm:spPr/>
      <dgm:t>
        <a:bodyPr/>
        <a:lstStyle/>
        <a:p>
          <a:endParaRPr lang="es-ES"/>
        </a:p>
      </dgm:t>
    </dgm:pt>
    <dgm:pt modelId="{9C49B458-0299-4227-8A34-45658004256F}" type="pres">
      <dgm:prSet presAssocID="{1F47F88A-F5F4-4EDE-9742-C8F78E2C946F}" presName="childText" presStyleLbl="bgAcc1" presStyleIdx="0" presStyleCnt="2">
        <dgm:presLayoutVars>
          <dgm:bulletEnabled val="1"/>
        </dgm:presLayoutVars>
      </dgm:prSet>
      <dgm:spPr/>
      <dgm:t>
        <a:bodyPr/>
        <a:lstStyle/>
        <a:p>
          <a:endParaRPr lang="es-MX"/>
        </a:p>
      </dgm:t>
    </dgm:pt>
    <dgm:pt modelId="{18BF2E89-C7FB-4834-94AA-4F9839AA557B}" type="pres">
      <dgm:prSet presAssocID="{56E62226-0B00-4671-B4EA-A5E4C846A8F6}" presName="root" presStyleCnt="0"/>
      <dgm:spPr/>
      <dgm:t>
        <a:bodyPr/>
        <a:lstStyle/>
        <a:p>
          <a:endParaRPr lang="es-ES"/>
        </a:p>
      </dgm:t>
    </dgm:pt>
    <dgm:pt modelId="{3E2D3D4E-EBF4-420B-A131-925B90EA68CC}" type="pres">
      <dgm:prSet presAssocID="{56E62226-0B00-4671-B4EA-A5E4C846A8F6}" presName="rootComposite" presStyleCnt="0"/>
      <dgm:spPr/>
      <dgm:t>
        <a:bodyPr/>
        <a:lstStyle/>
        <a:p>
          <a:endParaRPr lang="es-ES"/>
        </a:p>
      </dgm:t>
    </dgm:pt>
    <dgm:pt modelId="{42F511BF-A7C8-46D1-A272-4FD352A07B82}" type="pres">
      <dgm:prSet presAssocID="{56E62226-0B00-4671-B4EA-A5E4C846A8F6}" presName="rootText" presStyleLbl="node1" presStyleIdx="1" presStyleCnt="2"/>
      <dgm:spPr/>
      <dgm:t>
        <a:bodyPr/>
        <a:lstStyle/>
        <a:p>
          <a:endParaRPr lang="es-MX"/>
        </a:p>
      </dgm:t>
    </dgm:pt>
    <dgm:pt modelId="{C958DDF5-395E-4165-A8C8-F386D67F04E7}" type="pres">
      <dgm:prSet presAssocID="{56E62226-0B00-4671-B4EA-A5E4C846A8F6}" presName="rootConnector" presStyleLbl="node1" presStyleIdx="1" presStyleCnt="2"/>
      <dgm:spPr/>
      <dgm:t>
        <a:bodyPr/>
        <a:lstStyle/>
        <a:p>
          <a:endParaRPr lang="es-ES"/>
        </a:p>
      </dgm:t>
    </dgm:pt>
    <dgm:pt modelId="{8445C990-ED6F-4F87-BD8B-5E21D3058709}" type="pres">
      <dgm:prSet presAssocID="{56E62226-0B00-4671-B4EA-A5E4C846A8F6}" presName="childShape" presStyleCnt="0"/>
      <dgm:spPr/>
      <dgm:t>
        <a:bodyPr/>
        <a:lstStyle/>
        <a:p>
          <a:endParaRPr lang="es-ES"/>
        </a:p>
      </dgm:t>
    </dgm:pt>
    <dgm:pt modelId="{4AAB8423-BE14-4D0E-B762-E6C8EAF977AE}" type="pres">
      <dgm:prSet presAssocID="{4932192D-9F1D-4E58-84D7-02A696DDF169}" presName="Name13" presStyleLbl="parChTrans1D2" presStyleIdx="1" presStyleCnt="2"/>
      <dgm:spPr/>
      <dgm:t>
        <a:bodyPr/>
        <a:lstStyle/>
        <a:p>
          <a:endParaRPr lang="es-ES"/>
        </a:p>
      </dgm:t>
    </dgm:pt>
    <dgm:pt modelId="{2FB02E24-6756-40ED-8D31-0428579E08F2}" type="pres">
      <dgm:prSet presAssocID="{C44E6335-A952-45D2-AF45-28046D1681D6}" presName="childText" presStyleLbl="bgAcc1" presStyleIdx="1" presStyleCnt="2">
        <dgm:presLayoutVars>
          <dgm:bulletEnabled val="1"/>
        </dgm:presLayoutVars>
      </dgm:prSet>
      <dgm:spPr/>
      <dgm:t>
        <a:bodyPr/>
        <a:lstStyle/>
        <a:p>
          <a:endParaRPr lang="es-MX"/>
        </a:p>
      </dgm:t>
    </dgm:pt>
  </dgm:ptLst>
  <dgm:cxnLst>
    <dgm:cxn modelId="{855CDF6E-8E4F-4E28-B8E6-7EFD330723E2}" type="presOf" srcId="{56E62226-0B00-4671-B4EA-A5E4C846A8F6}" destId="{C958DDF5-395E-4165-A8C8-F386D67F04E7}" srcOrd="1" destOrd="0" presId="urn:microsoft.com/office/officeart/2005/8/layout/hierarchy3"/>
    <dgm:cxn modelId="{A024ED3F-E71A-431C-98BA-7BDCAFD855F5}" type="presOf" srcId="{BEADF680-4C9C-4690-89A1-496BE4E221FB}" destId="{44C23BE7-F3F4-400D-9B8D-56EFB5663E59}" srcOrd="1" destOrd="0" presId="urn:microsoft.com/office/officeart/2005/8/layout/hierarchy3"/>
    <dgm:cxn modelId="{72C6BC45-3012-4026-8E51-C50B5D363B04}" srcId="{9FA62305-3711-4EB9-8535-27CD4E008813}" destId="{56E62226-0B00-4671-B4EA-A5E4C846A8F6}" srcOrd="1" destOrd="0" parTransId="{06AFC592-DF11-478B-B9D3-4A047B4EB332}" sibTransId="{129D44F2-B28B-44A6-9625-FB2CAD9B59D9}"/>
    <dgm:cxn modelId="{6A420B0A-A185-4D7C-963B-33B421D44426}" srcId="{BEADF680-4C9C-4690-89A1-496BE4E221FB}" destId="{1F47F88A-F5F4-4EDE-9742-C8F78E2C946F}" srcOrd="0" destOrd="0" parTransId="{FA4E7FD0-D91B-4EE7-9A44-E804E07DA8C1}" sibTransId="{ECCF8103-BDA4-4360-96D3-A90416C83C31}"/>
    <dgm:cxn modelId="{FDE44CC3-899C-4DD3-919E-4E4D22416C79}" srcId="{9FA62305-3711-4EB9-8535-27CD4E008813}" destId="{BEADF680-4C9C-4690-89A1-496BE4E221FB}" srcOrd="0" destOrd="0" parTransId="{ED49C106-25DE-400F-A2F4-4FF3EB40C1A4}" sibTransId="{26835004-D410-4F55-8A93-982ACFED26A8}"/>
    <dgm:cxn modelId="{11040156-BFE8-4B5B-B595-221A2E95D750}" type="presOf" srcId="{9FA62305-3711-4EB9-8535-27CD4E008813}" destId="{572C7933-275E-48C3-AD59-FA5243324DFC}" srcOrd="0" destOrd="0" presId="urn:microsoft.com/office/officeart/2005/8/layout/hierarchy3"/>
    <dgm:cxn modelId="{C7F3A335-1094-4B80-9230-37B251F0521F}" type="presOf" srcId="{C44E6335-A952-45D2-AF45-28046D1681D6}" destId="{2FB02E24-6756-40ED-8D31-0428579E08F2}" srcOrd="0" destOrd="0" presId="urn:microsoft.com/office/officeart/2005/8/layout/hierarchy3"/>
    <dgm:cxn modelId="{28F2E82A-E0A2-4E67-BCC4-BA29067251FE}" srcId="{56E62226-0B00-4671-B4EA-A5E4C846A8F6}" destId="{C44E6335-A952-45D2-AF45-28046D1681D6}" srcOrd="0" destOrd="0" parTransId="{4932192D-9F1D-4E58-84D7-02A696DDF169}" sibTransId="{61963C99-22A0-4FB0-8FCA-9DD33E826FC4}"/>
    <dgm:cxn modelId="{F058C4D0-C0EC-4B56-B086-1BDD155192A3}" type="presOf" srcId="{1F47F88A-F5F4-4EDE-9742-C8F78E2C946F}" destId="{9C49B458-0299-4227-8A34-45658004256F}" srcOrd="0" destOrd="0" presId="urn:microsoft.com/office/officeart/2005/8/layout/hierarchy3"/>
    <dgm:cxn modelId="{1C4B8F34-A565-4810-A752-59ADF7A367B9}" type="presOf" srcId="{4932192D-9F1D-4E58-84D7-02A696DDF169}" destId="{4AAB8423-BE14-4D0E-B762-E6C8EAF977AE}" srcOrd="0" destOrd="0" presId="urn:microsoft.com/office/officeart/2005/8/layout/hierarchy3"/>
    <dgm:cxn modelId="{770FCA52-A39D-440C-90FF-A35BEFAAA9E8}" type="presOf" srcId="{FA4E7FD0-D91B-4EE7-9A44-E804E07DA8C1}" destId="{C70C6635-8C8C-4F2A-AA8A-13ABA1B8CC46}" srcOrd="0" destOrd="0" presId="urn:microsoft.com/office/officeart/2005/8/layout/hierarchy3"/>
    <dgm:cxn modelId="{CD51874A-9D09-471F-953B-18CF91954488}" type="presOf" srcId="{56E62226-0B00-4671-B4EA-A5E4C846A8F6}" destId="{42F511BF-A7C8-46D1-A272-4FD352A07B82}" srcOrd="0" destOrd="0" presId="urn:microsoft.com/office/officeart/2005/8/layout/hierarchy3"/>
    <dgm:cxn modelId="{619818A9-2ABB-4216-A144-ACEB54B657B5}" type="presOf" srcId="{BEADF680-4C9C-4690-89A1-496BE4E221FB}" destId="{186A9F32-2449-4A0B-A70A-640C4C5C5C3D}" srcOrd="0" destOrd="0" presId="urn:microsoft.com/office/officeart/2005/8/layout/hierarchy3"/>
    <dgm:cxn modelId="{5C2D32E2-E3FC-4D3E-9788-5A56864B8FD8}" type="presParOf" srcId="{572C7933-275E-48C3-AD59-FA5243324DFC}" destId="{900148B6-8164-48F2-9E9C-FAD5CC28D967}" srcOrd="0" destOrd="0" presId="urn:microsoft.com/office/officeart/2005/8/layout/hierarchy3"/>
    <dgm:cxn modelId="{185F1EBF-F5F6-40E5-8BD0-C5CDA945EFDE}" type="presParOf" srcId="{900148B6-8164-48F2-9E9C-FAD5CC28D967}" destId="{F1455BE1-9B84-45A0-9CC0-492AAC665BBF}" srcOrd="0" destOrd="0" presId="urn:microsoft.com/office/officeart/2005/8/layout/hierarchy3"/>
    <dgm:cxn modelId="{8C4F0FD2-08F6-48B8-AECB-CAF4117D0544}" type="presParOf" srcId="{F1455BE1-9B84-45A0-9CC0-492AAC665BBF}" destId="{186A9F32-2449-4A0B-A70A-640C4C5C5C3D}" srcOrd="0" destOrd="0" presId="urn:microsoft.com/office/officeart/2005/8/layout/hierarchy3"/>
    <dgm:cxn modelId="{E5C67FB5-DE75-4EBD-893B-F4B7D28AC8A7}" type="presParOf" srcId="{F1455BE1-9B84-45A0-9CC0-492AAC665BBF}" destId="{44C23BE7-F3F4-400D-9B8D-56EFB5663E59}" srcOrd="1" destOrd="0" presId="urn:microsoft.com/office/officeart/2005/8/layout/hierarchy3"/>
    <dgm:cxn modelId="{A24A5E27-CA39-48F0-A6D0-FA7C699E1E92}" type="presParOf" srcId="{900148B6-8164-48F2-9E9C-FAD5CC28D967}" destId="{EDB2981A-212A-4BC6-86A8-F59DB8B023D6}" srcOrd="1" destOrd="0" presId="urn:microsoft.com/office/officeart/2005/8/layout/hierarchy3"/>
    <dgm:cxn modelId="{D1A27994-ECF5-433A-958F-429563CC2E32}" type="presParOf" srcId="{EDB2981A-212A-4BC6-86A8-F59DB8B023D6}" destId="{C70C6635-8C8C-4F2A-AA8A-13ABA1B8CC46}" srcOrd="0" destOrd="0" presId="urn:microsoft.com/office/officeart/2005/8/layout/hierarchy3"/>
    <dgm:cxn modelId="{51599507-3FDF-4E58-B687-B75D2163F2E6}" type="presParOf" srcId="{EDB2981A-212A-4BC6-86A8-F59DB8B023D6}" destId="{9C49B458-0299-4227-8A34-45658004256F}" srcOrd="1" destOrd="0" presId="urn:microsoft.com/office/officeart/2005/8/layout/hierarchy3"/>
    <dgm:cxn modelId="{68B5B9B4-77C5-485C-B426-53CD52DD8BBE}" type="presParOf" srcId="{572C7933-275E-48C3-AD59-FA5243324DFC}" destId="{18BF2E89-C7FB-4834-94AA-4F9839AA557B}" srcOrd="1" destOrd="0" presId="urn:microsoft.com/office/officeart/2005/8/layout/hierarchy3"/>
    <dgm:cxn modelId="{99CAD464-60A5-4C45-BACC-E42C6DE55101}" type="presParOf" srcId="{18BF2E89-C7FB-4834-94AA-4F9839AA557B}" destId="{3E2D3D4E-EBF4-420B-A131-925B90EA68CC}" srcOrd="0" destOrd="0" presId="urn:microsoft.com/office/officeart/2005/8/layout/hierarchy3"/>
    <dgm:cxn modelId="{C885BC45-2EC7-47FD-B2C0-B4506E31FE0A}" type="presParOf" srcId="{3E2D3D4E-EBF4-420B-A131-925B90EA68CC}" destId="{42F511BF-A7C8-46D1-A272-4FD352A07B82}" srcOrd="0" destOrd="0" presId="urn:microsoft.com/office/officeart/2005/8/layout/hierarchy3"/>
    <dgm:cxn modelId="{EFB4B733-1D02-4794-98C1-83C16E23914A}" type="presParOf" srcId="{3E2D3D4E-EBF4-420B-A131-925B90EA68CC}" destId="{C958DDF5-395E-4165-A8C8-F386D67F04E7}" srcOrd="1" destOrd="0" presId="urn:microsoft.com/office/officeart/2005/8/layout/hierarchy3"/>
    <dgm:cxn modelId="{25E5BBA7-3790-4014-9BE7-D45645EADEB2}" type="presParOf" srcId="{18BF2E89-C7FB-4834-94AA-4F9839AA557B}" destId="{8445C990-ED6F-4F87-BD8B-5E21D3058709}" srcOrd="1" destOrd="0" presId="urn:microsoft.com/office/officeart/2005/8/layout/hierarchy3"/>
    <dgm:cxn modelId="{6388077E-D445-4751-BF5D-015E8E4AA45B}" type="presParOf" srcId="{8445C990-ED6F-4F87-BD8B-5E21D3058709}" destId="{4AAB8423-BE14-4D0E-B762-E6C8EAF977AE}" srcOrd="0" destOrd="0" presId="urn:microsoft.com/office/officeart/2005/8/layout/hierarchy3"/>
    <dgm:cxn modelId="{C00F3E6B-D2C1-4846-8C61-12EA9859B527}" type="presParOf" srcId="{8445C990-ED6F-4F87-BD8B-5E21D3058709}" destId="{2FB02E24-6756-40ED-8D31-0428579E08F2}"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E42B9-AF55-45DD-B9A7-175EB7B2D16A}">
      <dsp:nvSpPr>
        <dsp:cNvPr id="0" name=""/>
        <dsp:cNvSpPr/>
      </dsp:nvSpPr>
      <dsp:spPr>
        <a:xfrm>
          <a:off x="360040" y="1258187"/>
          <a:ext cx="6480719" cy="58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a:lnSpc>
              <a:spcPct val="90000"/>
            </a:lnSpc>
            <a:spcBef>
              <a:spcPct val="0"/>
            </a:spcBef>
            <a:spcAft>
              <a:spcPct val="35000"/>
            </a:spcAft>
          </a:pPr>
          <a:r>
            <a:rPr lang="es-MX" sz="2700" kern="1200" dirty="0" smtClean="0"/>
            <a:t>Oportunidades laborales</a:t>
          </a:r>
          <a:endParaRPr lang="es-MX" sz="2700" kern="1200" dirty="0"/>
        </a:p>
      </dsp:txBody>
      <dsp:txXfrm>
        <a:off x="360040" y="1258187"/>
        <a:ext cx="6480719" cy="589156"/>
      </dsp:txXfrm>
    </dsp:sp>
    <dsp:sp modelId="{2DA60939-1EB7-4244-927C-8D203539141D}">
      <dsp:nvSpPr>
        <dsp:cNvPr id="0" name=""/>
        <dsp:cNvSpPr/>
      </dsp:nvSpPr>
      <dsp:spPr>
        <a:xfrm>
          <a:off x="360040"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0E5AD8-CAD6-4CCA-9AD4-D7270596D9A3}">
      <dsp:nvSpPr>
        <dsp:cNvPr id="0" name=""/>
        <dsp:cNvSpPr/>
      </dsp:nvSpPr>
      <dsp:spPr>
        <a:xfrm>
          <a:off x="1274541"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F39255-96C1-4396-BA60-3E67404E8D5C}">
      <dsp:nvSpPr>
        <dsp:cNvPr id="0" name=""/>
        <dsp:cNvSpPr/>
      </dsp:nvSpPr>
      <dsp:spPr>
        <a:xfrm>
          <a:off x="2189043"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B18E5-0D17-4C24-9BDD-474CDF1519E9}">
      <dsp:nvSpPr>
        <dsp:cNvPr id="0" name=""/>
        <dsp:cNvSpPr/>
      </dsp:nvSpPr>
      <dsp:spPr>
        <a:xfrm>
          <a:off x="3103544"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B8781-B740-47A4-A809-872F70099610}">
      <dsp:nvSpPr>
        <dsp:cNvPr id="0" name=""/>
        <dsp:cNvSpPr/>
      </dsp:nvSpPr>
      <dsp:spPr>
        <a:xfrm>
          <a:off x="4018046"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8446B-2CD0-47A8-A22B-18BA0E1A6BB3}">
      <dsp:nvSpPr>
        <dsp:cNvPr id="0" name=""/>
        <dsp:cNvSpPr/>
      </dsp:nvSpPr>
      <dsp:spPr>
        <a:xfrm>
          <a:off x="4932548"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B92B8-615D-41D9-AFCE-E0F301908469}">
      <dsp:nvSpPr>
        <dsp:cNvPr id="0" name=""/>
        <dsp:cNvSpPr/>
      </dsp:nvSpPr>
      <dsp:spPr>
        <a:xfrm>
          <a:off x="5847049" y="1847344"/>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1F386-188F-4AA6-BD78-66F47AF6E802}">
      <dsp:nvSpPr>
        <dsp:cNvPr id="0" name=""/>
        <dsp:cNvSpPr/>
      </dsp:nvSpPr>
      <dsp:spPr>
        <a:xfrm>
          <a:off x="360040" y="2072640"/>
          <a:ext cx="6480719" cy="58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a:lnSpc>
              <a:spcPct val="90000"/>
            </a:lnSpc>
            <a:spcBef>
              <a:spcPct val="0"/>
            </a:spcBef>
            <a:spcAft>
              <a:spcPct val="35000"/>
            </a:spcAft>
          </a:pPr>
          <a:r>
            <a:rPr lang="es-MX" sz="2700" kern="1200" dirty="0" smtClean="0"/>
            <a:t>Bajo desarrollo intelectual</a:t>
          </a:r>
          <a:endParaRPr lang="es-MX" sz="2700" kern="1200" dirty="0"/>
        </a:p>
      </dsp:txBody>
      <dsp:txXfrm>
        <a:off x="360040" y="2072640"/>
        <a:ext cx="6480719" cy="589156"/>
      </dsp:txXfrm>
    </dsp:sp>
    <dsp:sp modelId="{A2027D11-C4B5-4A4D-8A1E-FE5314418174}">
      <dsp:nvSpPr>
        <dsp:cNvPr id="0" name=""/>
        <dsp:cNvSpPr/>
      </dsp:nvSpPr>
      <dsp:spPr>
        <a:xfrm>
          <a:off x="360040"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EEDE4-BEBA-4CF5-B6B0-FF6C345A28B8}">
      <dsp:nvSpPr>
        <dsp:cNvPr id="0" name=""/>
        <dsp:cNvSpPr/>
      </dsp:nvSpPr>
      <dsp:spPr>
        <a:xfrm>
          <a:off x="1274541"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139B1-381A-482F-8997-8AF734ACFCA8}">
      <dsp:nvSpPr>
        <dsp:cNvPr id="0" name=""/>
        <dsp:cNvSpPr/>
      </dsp:nvSpPr>
      <dsp:spPr>
        <a:xfrm>
          <a:off x="2189043"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E0EDC-767B-437C-BAC9-DFA92DA5D11C}">
      <dsp:nvSpPr>
        <dsp:cNvPr id="0" name=""/>
        <dsp:cNvSpPr/>
      </dsp:nvSpPr>
      <dsp:spPr>
        <a:xfrm>
          <a:off x="3103544"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667B63-2424-4319-849C-1A9AB87780F0}">
      <dsp:nvSpPr>
        <dsp:cNvPr id="0" name=""/>
        <dsp:cNvSpPr/>
      </dsp:nvSpPr>
      <dsp:spPr>
        <a:xfrm>
          <a:off x="4018046"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C15D8-C1EB-4A48-84FA-12B582E54429}">
      <dsp:nvSpPr>
        <dsp:cNvPr id="0" name=""/>
        <dsp:cNvSpPr/>
      </dsp:nvSpPr>
      <dsp:spPr>
        <a:xfrm>
          <a:off x="4932548"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CA2AF0-F998-46AD-B6D2-B37C97AE9C14}">
      <dsp:nvSpPr>
        <dsp:cNvPr id="0" name=""/>
        <dsp:cNvSpPr/>
      </dsp:nvSpPr>
      <dsp:spPr>
        <a:xfrm>
          <a:off x="5847049" y="2661796"/>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44E8-2E91-4AB3-8529-D0CFCB6C6398}">
      <dsp:nvSpPr>
        <dsp:cNvPr id="0" name=""/>
        <dsp:cNvSpPr/>
      </dsp:nvSpPr>
      <dsp:spPr>
        <a:xfrm>
          <a:off x="360040" y="850961"/>
          <a:ext cx="6480719" cy="58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a:lnSpc>
              <a:spcPct val="90000"/>
            </a:lnSpc>
            <a:spcBef>
              <a:spcPct val="0"/>
            </a:spcBef>
            <a:spcAft>
              <a:spcPct val="35000"/>
            </a:spcAft>
          </a:pPr>
          <a:r>
            <a:rPr lang="es-MX" sz="2700" kern="1200" dirty="0" smtClean="0"/>
            <a:t>Búsqueda de conocimientos</a:t>
          </a:r>
          <a:endParaRPr lang="es-MX" sz="2700" kern="1200" dirty="0"/>
        </a:p>
      </dsp:txBody>
      <dsp:txXfrm>
        <a:off x="360040" y="850961"/>
        <a:ext cx="6480719" cy="589156"/>
      </dsp:txXfrm>
    </dsp:sp>
    <dsp:sp modelId="{CD5D87FA-D833-49B4-8C2F-91B13AFB91D2}">
      <dsp:nvSpPr>
        <dsp:cNvPr id="0" name=""/>
        <dsp:cNvSpPr/>
      </dsp:nvSpPr>
      <dsp:spPr>
        <a:xfrm>
          <a:off x="360040"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B28BD-DF45-4054-AAA3-08E958484A22}">
      <dsp:nvSpPr>
        <dsp:cNvPr id="0" name=""/>
        <dsp:cNvSpPr/>
      </dsp:nvSpPr>
      <dsp:spPr>
        <a:xfrm>
          <a:off x="1274541"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BD782-01A7-4786-9C4B-32D52EEF8368}">
      <dsp:nvSpPr>
        <dsp:cNvPr id="0" name=""/>
        <dsp:cNvSpPr/>
      </dsp:nvSpPr>
      <dsp:spPr>
        <a:xfrm>
          <a:off x="2189043"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E09C3-868B-4876-AA93-C6510B7CE22F}">
      <dsp:nvSpPr>
        <dsp:cNvPr id="0" name=""/>
        <dsp:cNvSpPr/>
      </dsp:nvSpPr>
      <dsp:spPr>
        <a:xfrm>
          <a:off x="3103544"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EC761D-FA90-4B68-8617-96397441DBEA}">
      <dsp:nvSpPr>
        <dsp:cNvPr id="0" name=""/>
        <dsp:cNvSpPr/>
      </dsp:nvSpPr>
      <dsp:spPr>
        <a:xfrm>
          <a:off x="4018046"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484E8-6F0F-4CB8-B608-982F411C2621}">
      <dsp:nvSpPr>
        <dsp:cNvPr id="0" name=""/>
        <dsp:cNvSpPr/>
      </dsp:nvSpPr>
      <dsp:spPr>
        <a:xfrm>
          <a:off x="4932548"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76E29-E398-4947-82E2-388CDBA429BF}">
      <dsp:nvSpPr>
        <dsp:cNvPr id="0" name=""/>
        <dsp:cNvSpPr/>
      </dsp:nvSpPr>
      <dsp:spPr>
        <a:xfrm>
          <a:off x="5847049" y="1440117"/>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DF9E44-7AC6-47B4-8685-35756CD71F28}">
      <dsp:nvSpPr>
        <dsp:cNvPr id="0" name=""/>
        <dsp:cNvSpPr/>
      </dsp:nvSpPr>
      <dsp:spPr>
        <a:xfrm>
          <a:off x="360040" y="1665413"/>
          <a:ext cx="6480719" cy="58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a:lnSpc>
              <a:spcPct val="90000"/>
            </a:lnSpc>
            <a:spcBef>
              <a:spcPct val="0"/>
            </a:spcBef>
            <a:spcAft>
              <a:spcPct val="35000"/>
            </a:spcAft>
          </a:pPr>
          <a:r>
            <a:rPr lang="es-MX" sz="2700" kern="1200" dirty="0" smtClean="0"/>
            <a:t>Aprovechar las TIC</a:t>
          </a:r>
          <a:endParaRPr lang="es-MX" sz="2700" kern="1200" dirty="0"/>
        </a:p>
      </dsp:txBody>
      <dsp:txXfrm>
        <a:off x="360040" y="1665413"/>
        <a:ext cx="6480719" cy="589156"/>
      </dsp:txXfrm>
    </dsp:sp>
    <dsp:sp modelId="{89F2C602-984D-42C7-B541-5585CF042917}">
      <dsp:nvSpPr>
        <dsp:cNvPr id="0" name=""/>
        <dsp:cNvSpPr/>
      </dsp:nvSpPr>
      <dsp:spPr>
        <a:xfrm>
          <a:off x="360040"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FFC7C-EE20-49EE-AEA6-B2371BDB31B0}">
      <dsp:nvSpPr>
        <dsp:cNvPr id="0" name=""/>
        <dsp:cNvSpPr/>
      </dsp:nvSpPr>
      <dsp:spPr>
        <a:xfrm>
          <a:off x="1274541"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9A60FC-F890-423E-8520-D71C5D4C0C54}">
      <dsp:nvSpPr>
        <dsp:cNvPr id="0" name=""/>
        <dsp:cNvSpPr/>
      </dsp:nvSpPr>
      <dsp:spPr>
        <a:xfrm>
          <a:off x="2189043"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902D8-9162-413F-92B1-854356554290}">
      <dsp:nvSpPr>
        <dsp:cNvPr id="0" name=""/>
        <dsp:cNvSpPr/>
      </dsp:nvSpPr>
      <dsp:spPr>
        <a:xfrm>
          <a:off x="3103544"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D3740-D18F-48ED-9F03-08AFC52FAB1C}">
      <dsp:nvSpPr>
        <dsp:cNvPr id="0" name=""/>
        <dsp:cNvSpPr/>
      </dsp:nvSpPr>
      <dsp:spPr>
        <a:xfrm>
          <a:off x="4018046"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E9923-E8E1-451C-8272-F0BDA437E52D}">
      <dsp:nvSpPr>
        <dsp:cNvPr id="0" name=""/>
        <dsp:cNvSpPr/>
      </dsp:nvSpPr>
      <dsp:spPr>
        <a:xfrm>
          <a:off x="4932548"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364B6F-BF40-4545-9BAA-012A99D4DE9E}">
      <dsp:nvSpPr>
        <dsp:cNvPr id="0" name=""/>
        <dsp:cNvSpPr/>
      </dsp:nvSpPr>
      <dsp:spPr>
        <a:xfrm>
          <a:off x="5847049" y="2254570"/>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E041C-A0C6-499D-B5E2-CAB21D981754}">
      <dsp:nvSpPr>
        <dsp:cNvPr id="0" name=""/>
        <dsp:cNvSpPr/>
      </dsp:nvSpPr>
      <dsp:spPr>
        <a:xfrm>
          <a:off x="360040" y="2479866"/>
          <a:ext cx="6480719" cy="58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b" anchorCtr="0">
          <a:noAutofit/>
        </a:bodyPr>
        <a:lstStyle/>
        <a:p>
          <a:pPr lvl="0" algn="l" defTabSz="1200150">
            <a:lnSpc>
              <a:spcPct val="90000"/>
            </a:lnSpc>
            <a:spcBef>
              <a:spcPct val="0"/>
            </a:spcBef>
            <a:spcAft>
              <a:spcPct val="35000"/>
            </a:spcAft>
          </a:pPr>
          <a:r>
            <a:rPr lang="es-MX" sz="2700" kern="1200" dirty="0" smtClean="0"/>
            <a:t>Constante actualización</a:t>
          </a:r>
          <a:endParaRPr lang="es-MX" sz="2700" kern="1200" dirty="0"/>
        </a:p>
      </dsp:txBody>
      <dsp:txXfrm>
        <a:off x="360040" y="2479866"/>
        <a:ext cx="6480719" cy="589156"/>
      </dsp:txXfrm>
    </dsp:sp>
    <dsp:sp modelId="{950B7DBF-90C5-4C48-9937-0D594FE84248}">
      <dsp:nvSpPr>
        <dsp:cNvPr id="0" name=""/>
        <dsp:cNvSpPr/>
      </dsp:nvSpPr>
      <dsp:spPr>
        <a:xfrm>
          <a:off x="360040"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39211-03C4-4232-81BC-6CC8B291707A}">
      <dsp:nvSpPr>
        <dsp:cNvPr id="0" name=""/>
        <dsp:cNvSpPr/>
      </dsp:nvSpPr>
      <dsp:spPr>
        <a:xfrm>
          <a:off x="1274541"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0368F9-5C23-426F-8D90-D1866FE1872A}">
      <dsp:nvSpPr>
        <dsp:cNvPr id="0" name=""/>
        <dsp:cNvSpPr/>
      </dsp:nvSpPr>
      <dsp:spPr>
        <a:xfrm>
          <a:off x="2189043"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30C14-A5BA-43D6-9959-DEE78A3DBA7E}">
      <dsp:nvSpPr>
        <dsp:cNvPr id="0" name=""/>
        <dsp:cNvSpPr/>
      </dsp:nvSpPr>
      <dsp:spPr>
        <a:xfrm>
          <a:off x="3103544"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D3ADE-D04A-425C-AD30-905C3A93B2A4}">
      <dsp:nvSpPr>
        <dsp:cNvPr id="0" name=""/>
        <dsp:cNvSpPr/>
      </dsp:nvSpPr>
      <dsp:spPr>
        <a:xfrm>
          <a:off x="4018046"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7235D-EB45-459B-8309-88D102C05C72}">
      <dsp:nvSpPr>
        <dsp:cNvPr id="0" name=""/>
        <dsp:cNvSpPr/>
      </dsp:nvSpPr>
      <dsp:spPr>
        <a:xfrm>
          <a:off x="4932548"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BFFCF-5780-421F-A231-164046402743}">
      <dsp:nvSpPr>
        <dsp:cNvPr id="0" name=""/>
        <dsp:cNvSpPr/>
      </dsp:nvSpPr>
      <dsp:spPr>
        <a:xfrm>
          <a:off x="5847049" y="3069022"/>
          <a:ext cx="864096" cy="144015"/>
        </a:xfrm>
        <a:prstGeom prst="parallelogram">
          <a:avLst>
            <a:gd name="adj" fmla="val 14084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84A4C-AE9D-43CF-BDC7-CADF0B7AE21F}">
      <dsp:nvSpPr>
        <dsp:cNvPr id="0" name=""/>
        <dsp:cNvSpPr/>
      </dsp:nvSpPr>
      <dsp:spPr>
        <a:xfrm>
          <a:off x="0" y="464019"/>
          <a:ext cx="7128792" cy="781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7E342A0-A8CA-4869-9A41-302E96308BC6}">
      <dsp:nvSpPr>
        <dsp:cNvPr id="0" name=""/>
        <dsp:cNvSpPr/>
      </dsp:nvSpPr>
      <dsp:spPr>
        <a:xfrm>
          <a:off x="356439" y="6459"/>
          <a:ext cx="4990154" cy="91512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8616" tIns="0" rIns="188616" bIns="0" numCol="1" spcCol="1270" anchor="ctr" anchorCtr="0">
          <a:noAutofit/>
        </a:bodyPr>
        <a:lstStyle/>
        <a:p>
          <a:pPr lvl="0" algn="l" defTabSz="1066800">
            <a:lnSpc>
              <a:spcPct val="90000"/>
            </a:lnSpc>
            <a:spcBef>
              <a:spcPct val="0"/>
            </a:spcBef>
            <a:spcAft>
              <a:spcPct val="35000"/>
            </a:spcAft>
          </a:pPr>
          <a:r>
            <a:rPr lang="es-MX" sz="2400" b="1" kern="1200" smtClean="0"/>
            <a:t>Teoría de las Inteligencias Múltiples</a:t>
          </a:r>
          <a:endParaRPr lang="es-MX" sz="2400" kern="1200"/>
        </a:p>
      </dsp:txBody>
      <dsp:txXfrm>
        <a:off x="401111" y="51131"/>
        <a:ext cx="4900810" cy="825776"/>
      </dsp:txXfrm>
    </dsp:sp>
    <dsp:sp modelId="{918170E2-4D7C-4E45-B5CF-5B8EF26258FA}">
      <dsp:nvSpPr>
        <dsp:cNvPr id="0" name=""/>
        <dsp:cNvSpPr/>
      </dsp:nvSpPr>
      <dsp:spPr>
        <a:xfrm>
          <a:off x="0" y="1870179"/>
          <a:ext cx="7128792" cy="781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9A7BDD0-8ED3-49B5-A56E-FE41C521212E}">
      <dsp:nvSpPr>
        <dsp:cNvPr id="0" name=""/>
        <dsp:cNvSpPr/>
      </dsp:nvSpPr>
      <dsp:spPr>
        <a:xfrm>
          <a:off x="356439" y="1412619"/>
          <a:ext cx="4990154" cy="91512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8616" tIns="0" rIns="188616" bIns="0" numCol="1" spcCol="1270" anchor="ctr" anchorCtr="0">
          <a:noAutofit/>
        </a:bodyPr>
        <a:lstStyle/>
        <a:p>
          <a:pPr lvl="0" algn="l" defTabSz="1066800">
            <a:lnSpc>
              <a:spcPct val="90000"/>
            </a:lnSpc>
            <a:spcBef>
              <a:spcPct val="0"/>
            </a:spcBef>
            <a:spcAft>
              <a:spcPct val="35000"/>
            </a:spcAft>
          </a:pPr>
          <a:r>
            <a:rPr lang="es-MX" sz="2400" b="1" kern="1200" dirty="0" smtClean="0"/>
            <a:t>Teoría del Constructivismo</a:t>
          </a:r>
          <a:endParaRPr lang="es-MX" sz="2400" kern="1200" dirty="0"/>
        </a:p>
      </dsp:txBody>
      <dsp:txXfrm>
        <a:off x="401111" y="1457291"/>
        <a:ext cx="4900810" cy="825776"/>
      </dsp:txXfrm>
    </dsp:sp>
    <dsp:sp modelId="{2CD43876-2F35-449E-873A-956994672EAD}">
      <dsp:nvSpPr>
        <dsp:cNvPr id="0" name=""/>
        <dsp:cNvSpPr/>
      </dsp:nvSpPr>
      <dsp:spPr>
        <a:xfrm>
          <a:off x="0" y="3276340"/>
          <a:ext cx="7128792" cy="781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2AD4740-C00F-45E7-BE42-416FBA39E7AF}">
      <dsp:nvSpPr>
        <dsp:cNvPr id="0" name=""/>
        <dsp:cNvSpPr/>
      </dsp:nvSpPr>
      <dsp:spPr>
        <a:xfrm>
          <a:off x="356439" y="2818780"/>
          <a:ext cx="4990154" cy="91512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8616" tIns="0" rIns="188616" bIns="0" numCol="1" spcCol="1270" anchor="ctr" anchorCtr="0">
          <a:noAutofit/>
        </a:bodyPr>
        <a:lstStyle/>
        <a:p>
          <a:pPr lvl="0" algn="l" defTabSz="1066800">
            <a:lnSpc>
              <a:spcPct val="90000"/>
            </a:lnSpc>
            <a:spcBef>
              <a:spcPct val="0"/>
            </a:spcBef>
            <a:spcAft>
              <a:spcPct val="35000"/>
            </a:spcAft>
          </a:pPr>
          <a:r>
            <a:rPr lang="es-MX" sz="2400" b="1" kern="1200" dirty="0" smtClean="0"/>
            <a:t>Teoría de la conversación</a:t>
          </a:r>
          <a:endParaRPr lang="es-MX" sz="2400" kern="1200" dirty="0"/>
        </a:p>
      </dsp:txBody>
      <dsp:txXfrm>
        <a:off x="401111" y="2863452"/>
        <a:ext cx="4900810" cy="825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6CCEE-34C3-4D73-8B8E-756781D803B5}">
      <dsp:nvSpPr>
        <dsp:cNvPr id="0" name=""/>
        <dsp:cNvSpPr/>
      </dsp:nvSpPr>
      <dsp:spPr>
        <a:xfrm>
          <a:off x="2230617" y="45522"/>
          <a:ext cx="2367186" cy="2367186"/>
        </a:xfrm>
        <a:prstGeom prst="ellipse">
          <a:avLst/>
        </a:prstGeom>
        <a:gradFill rotWithShape="0">
          <a:gsLst>
            <a:gs pos="0">
              <a:schemeClr val="accent1">
                <a:alpha val="50000"/>
                <a:hueOff val="0"/>
                <a:satOff val="0"/>
                <a:lumOff val="0"/>
                <a:alphaOff val="0"/>
                <a:shade val="15000"/>
                <a:satMod val="180000"/>
              </a:schemeClr>
            </a:gs>
            <a:gs pos="50000">
              <a:schemeClr val="accent1">
                <a:alpha val="50000"/>
                <a:hueOff val="0"/>
                <a:satOff val="0"/>
                <a:lumOff val="0"/>
                <a:alphaOff val="0"/>
                <a:shade val="45000"/>
                <a:satMod val="170000"/>
              </a:schemeClr>
            </a:gs>
            <a:gs pos="70000">
              <a:schemeClr val="accent1">
                <a:alpha val="50000"/>
                <a:hueOff val="0"/>
                <a:satOff val="0"/>
                <a:lumOff val="0"/>
                <a:alphaOff val="0"/>
                <a:tint val="99000"/>
                <a:shade val="65000"/>
                <a:satMod val="155000"/>
              </a:schemeClr>
            </a:gs>
            <a:gs pos="100000">
              <a:schemeClr val="accent1">
                <a:alpha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alpha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s-MX" sz="1200" kern="1200" dirty="0" smtClean="0">
              <a:latin typeface="Arial" pitchFamily="34" charset="0"/>
              <a:cs typeface="Arial" pitchFamily="34" charset="0"/>
            </a:rPr>
            <a:t>Autonomía</a:t>
          </a:r>
          <a:endParaRPr lang="es-MX" sz="1200" kern="1200" dirty="0">
            <a:latin typeface="Arial" pitchFamily="34" charset="0"/>
            <a:cs typeface="Arial" pitchFamily="34" charset="0"/>
          </a:endParaRPr>
        </a:p>
      </dsp:txBody>
      <dsp:txXfrm>
        <a:off x="2503754" y="364182"/>
        <a:ext cx="1820912" cy="751126"/>
      </dsp:txXfrm>
    </dsp:sp>
    <dsp:sp modelId="{0C173ABF-2385-4393-91B3-3BA9E638A7E0}">
      <dsp:nvSpPr>
        <dsp:cNvPr id="0" name=""/>
        <dsp:cNvSpPr/>
      </dsp:nvSpPr>
      <dsp:spPr>
        <a:xfrm>
          <a:off x="3277642" y="1092547"/>
          <a:ext cx="2367186" cy="2367186"/>
        </a:xfrm>
        <a:prstGeom prst="ellipse">
          <a:avLst/>
        </a:prstGeom>
        <a:gradFill rotWithShape="0">
          <a:gsLst>
            <a:gs pos="0">
              <a:schemeClr val="accent1">
                <a:alpha val="50000"/>
                <a:hueOff val="0"/>
                <a:satOff val="0"/>
                <a:lumOff val="0"/>
                <a:alphaOff val="0"/>
                <a:shade val="15000"/>
                <a:satMod val="180000"/>
              </a:schemeClr>
            </a:gs>
            <a:gs pos="50000">
              <a:schemeClr val="accent1">
                <a:alpha val="50000"/>
                <a:hueOff val="0"/>
                <a:satOff val="0"/>
                <a:lumOff val="0"/>
                <a:alphaOff val="0"/>
                <a:shade val="45000"/>
                <a:satMod val="170000"/>
              </a:schemeClr>
            </a:gs>
            <a:gs pos="70000">
              <a:schemeClr val="accent1">
                <a:alpha val="50000"/>
                <a:hueOff val="0"/>
                <a:satOff val="0"/>
                <a:lumOff val="0"/>
                <a:alphaOff val="0"/>
                <a:tint val="99000"/>
                <a:shade val="65000"/>
                <a:satMod val="155000"/>
              </a:schemeClr>
            </a:gs>
            <a:gs pos="100000">
              <a:schemeClr val="accent1">
                <a:alpha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alpha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s-MX" sz="1200" kern="1200" dirty="0" smtClean="0">
              <a:latin typeface="Arial" pitchFamily="34" charset="0"/>
              <a:cs typeface="Arial" pitchFamily="34" charset="0"/>
            </a:rPr>
            <a:t>Capacitación</a:t>
          </a:r>
          <a:endParaRPr lang="es-MX" sz="1200" kern="1200" dirty="0">
            <a:latin typeface="Arial" pitchFamily="34" charset="0"/>
            <a:cs typeface="Arial" pitchFamily="34" charset="0"/>
          </a:endParaRPr>
        </a:p>
      </dsp:txBody>
      <dsp:txXfrm>
        <a:off x="4552281" y="1365684"/>
        <a:ext cx="910456" cy="1820912"/>
      </dsp:txXfrm>
    </dsp:sp>
    <dsp:sp modelId="{840D4812-219F-40A5-8C95-AD78A478C72B}">
      <dsp:nvSpPr>
        <dsp:cNvPr id="0" name=""/>
        <dsp:cNvSpPr/>
      </dsp:nvSpPr>
      <dsp:spPr>
        <a:xfrm>
          <a:off x="2230617" y="2139572"/>
          <a:ext cx="2367186" cy="2367186"/>
        </a:xfrm>
        <a:prstGeom prst="ellipse">
          <a:avLst/>
        </a:prstGeom>
        <a:gradFill rotWithShape="0">
          <a:gsLst>
            <a:gs pos="0">
              <a:schemeClr val="accent1">
                <a:alpha val="50000"/>
                <a:hueOff val="0"/>
                <a:satOff val="0"/>
                <a:lumOff val="0"/>
                <a:alphaOff val="0"/>
                <a:shade val="15000"/>
                <a:satMod val="180000"/>
              </a:schemeClr>
            </a:gs>
            <a:gs pos="50000">
              <a:schemeClr val="accent1">
                <a:alpha val="50000"/>
                <a:hueOff val="0"/>
                <a:satOff val="0"/>
                <a:lumOff val="0"/>
                <a:alphaOff val="0"/>
                <a:shade val="45000"/>
                <a:satMod val="170000"/>
              </a:schemeClr>
            </a:gs>
            <a:gs pos="70000">
              <a:schemeClr val="accent1">
                <a:alpha val="50000"/>
                <a:hueOff val="0"/>
                <a:satOff val="0"/>
                <a:lumOff val="0"/>
                <a:alphaOff val="0"/>
                <a:tint val="99000"/>
                <a:shade val="65000"/>
                <a:satMod val="155000"/>
              </a:schemeClr>
            </a:gs>
            <a:gs pos="100000">
              <a:schemeClr val="accent1">
                <a:alpha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alpha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s-MX" sz="1200" kern="1200" dirty="0" smtClean="0">
              <a:latin typeface="Arial" pitchFamily="34" charset="0"/>
              <a:cs typeface="Arial" pitchFamily="34" charset="0"/>
            </a:rPr>
            <a:t>TIC</a:t>
          </a:r>
          <a:endParaRPr lang="es-MX" sz="1200" kern="1200" dirty="0">
            <a:latin typeface="Arial" pitchFamily="34" charset="0"/>
            <a:cs typeface="Arial" pitchFamily="34" charset="0"/>
          </a:endParaRPr>
        </a:p>
      </dsp:txBody>
      <dsp:txXfrm>
        <a:off x="2503754" y="3436972"/>
        <a:ext cx="1820912" cy="751126"/>
      </dsp:txXfrm>
    </dsp:sp>
    <dsp:sp modelId="{AF8F20DC-A9E4-4333-ACF0-C8B6AD21E735}">
      <dsp:nvSpPr>
        <dsp:cNvPr id="0" name=""/>
        <dsp:cNvSpPr/>
      </dsp:nvSpPr>
      <dsp:spPr>
        <a:xfrm>
          <a:off x="1183593" y="1092547"/>
          <a:ext cx="2367186" cy="2367186"/>
        </a:xfrm>
        <a:prstGeom prst="ellipse">
          <a:avLst/>
        </a:prstGeom>
        <a:gradFill rotWithShape="0">
          <a:gsLst>
            <a:gs pos="0">
              <a:schemeClr val="accent1">
                <a:alpha val="50000"/>
                <a:hueOff val="0"/>
                <a:satOff val="0"/>
                <a:lumOff val="0"/>
                <a:alphaOff val="0"/>
                <a:shade val="15000"/>
                <a:satMod val="180000"/>
              </a:schemeClr>
            </a:gs>
            <a:gs pos="50000">
              <a:schemeClr val="accent1">
                <a:alpha val="50000"/>
                <a:hueOff val="0"/>
                <a:satOff val="0"/>
                <a:lumOff val="0"/>
                <a:alphaOff val="0"/>
                <a:shade val="45000"/>
                <a:satMod val="170000"/>
              </a:schemeClr>
            </a:gs>
            <a:gs pos="70000">
              <a:schemeClr val="accent1">
                <a:alpha val="50000"/>
                <a:hueOff val="0"/>
                <a:satOff val="0"/>
                <a:lumOff val="0"/>
                <a:alphaOff val="0"/>
                <a:tint val="99000"/>
                <a:shade val="65000"/>
                <a:satMod val="155000"/>
              </a:schemeClr>
            </a:gs>
            <a:gs pos="100000">
              <a:schemeClr val="accent1">
                <a:alpha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alpha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s-MX" sz="1200" kern="1200" dirty="0" smtClean="0">
              <a:latin typeface="Arial" pitchFamily="34" charset="0"/>
              <a:cs typeface="Arial" pitchFamily="34" charset="0"/>
            </a:rPr>
            <a:t>Aprendizaje</a:t>
          </a:r>
          <a:endParaRPr lang="es-MX" sz="1200" kern="1200" dirty="0">
            <a:latin typeface="Arial" pitchFamily="34" charset="0"/>
            <a:cs typeface="Arial" pitchFamily="34" charset="0"/>
          </a:endParaRPr>
        </a:p>
      </dsp:txBody>
      <dsp:txXfrm>
        <a:off x="1365684" y="1365684"/>
        <a:ext cx="910456" cy="1820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A9F32-2449-4A0B-A70A-640C4C5C5C3D}">
      <dsp:nvSpPr>
        <dsp:cNvPr id="0" name=""/>
        <dsp:cNvSpPr/>
      </dsp:nvSpPr>
      <dsp:spPr>
        <a:xfrm>
          <a:off x="744" y="508372"/>
          <a:ext cx="2708671" cy="1354335"/>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s-MX" sz="3600" kern="1200" dirty="0" smtClean="0"/>
            <a:t>Diseño de investigación</a:t>
          </a:r>
          <a:endParaRPr lang="es-MX" sz="3600" kern="1200" dirty="0"/>
        </a:p>
      </dsp:txBody>
      <dsp:txXfrm>
        <a:off x="40411" y="548039"/>
        <a:ext cx="2629337" cy="1275001"/>
      </dsp:txXfrm>
    </dsp:sp>
    <dsp:sp modelId="{C70C6635-8C8C-4F2A-AA8A-13ABA1B8CC46}">
      <dsp:nvSpPr>
        <dsp:cNvPr id="0" name=""/>
        <dsp:cNvSpPr/>
      </dsp:nvSpPr>
      <dsp:spPr>
        <a:xfrm>
          <a:off x="271611" y="1862708"/>
          <a:ext cx="270867" cy="1015751"/>
        </a:xfrm>
        <a:custGeom>
          <a:avLst/>
          <a:gdLst/>
          <a:ahLst/>
          <a:cxnLst/>
          <a:rect l="0" t="0" r="0" b="0"/>
          <a:pathLst>
            <a:path>
              <a:moveTo>
                <a:pt x="0" y="0"/>
              </a:moveTo>
              <a:lnTo>
                <a:pt x="0" y="1015751"/>
              </a:lnTo>
              <a:lnTo>
                <a:pt x="270867" y="1015751"/>
              </a:lnTo>
            </a:path>
          </a:pathLst>
        </a:custGeom>
        <a:noFill/>
        <a:ln w="55000" cap="flat" cmpd="thickThin"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C49B458-0299-4227-8A34-45658004256F}">
      <dsp:nvSpPr>
        <dsp:cNvPr id="0" name=""/>
        <dsp:cNvSpPr/>
      </dsp:nvSpPr>
      <dsp:spPr>
        <a:xfrm>
          <a:off x="542478" y="2201291"/>
          <a:ext cx="2166937" cy="13543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s-MX" sz="3000" kern="1200" dirty="0" smtClean="0"/>
            <a:t>Documental</a:t>
          </a:r>
          <a:endParaRPr lang="es-MX" sz="3000" kern="1200" dirty="0"/>
        </a:p>
      </dsp:txBody>
      <dsp:txXfrm>
        <a:off x="582145" y="2240958"/>
        <a:ext cx="2087603" cy="1275001"/>
      </dsp:txXfrm>
    </dsp:sp>
    <dsp:sp modelId="{42F511BF-A7C8-46D1-A272-4FD352A07B82}">
      <dsp:nvSpPr>
        <dsp:cNvPr id="0" name=""/>
        <dsp:cNvSpPr/>
      </dsp:nvSpPr>
      <dsp:spPr>
        <a:xfrm>
          <a:off x="3386583" y="508372"/>
          <a:ext cx="2708671" cy="1354335"/>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s-MX" sz="3600" kern="1200" dirty="0" smtClean="0"/>
            <a:t>Diseño de instrumentos</a:t>
          </a:r>
          <a:endParaRPr lang="es-MX" sz="3600" kern="1200" dirty="0"/>
        </a:p>
      </dsp:txBody>
      <dsp:txXfrm>
        <a:off x="3426250" y="548039"/>
        <a:ext cx="2629337" cy="1275001"/>
      </dsp:txXfrm>
    </dsp:sp>
    <dsp:sp modelId="{4AAB8423-BE14-4D0E-B762-E6C8EAF977AE}">
      <dsp:nvSpPr>
        <dsp:cNvPr id="0" name=""/>
        <dsp:cNvSpPr/>
      </dsp:nvSpPr>
      <dsp:spPr>
        <a:xfrm>
          <a:off x="3657451" y="1862708"/>
          <a:ext cx="270867" cy="1015751"/>
        </a:xfrm>
        <a:custGeom>
          <a:avLst/>
          <a:gdLst/>
          <a:ahLst/>
          <a:cxnLst/>
          <a:rect l="0" t="0" r="0" b="0"/>
          <a:pathLst>
            <a:path>
              <a:moveTo>
                <a:pt x="0" y="0"/>
              </a:moveTo>
              <a:lnTo>
                <a:pt x="0" y="1015751"/>
              </a:lnTo>
              <a:lnTo>
                <a:pt x="270867" y="1015751"/>
              </a:lnTo>
            </a:path>
          </a:pathLst>
        </a:custGeom>
        <a:noFill/>
        <a:ln w="55000" cap="flat" cmpd="thickThin"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FB02E24-6756-40ED-8D31-0428579E08F2}">
      <dsp:nvSpPr>
        <dsp:cNvPr id="0" name=""/>
        <dsp:cNvSpPr/>
      </dsp:nvSpPr>
      <dsp:spPr>
        <a:xfrm>
          <a:off x="3928318" y="2201291"/>
          <a:ext cx="2166937" cy="135433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s-MX" sz="3000" kern="1200" dirty="0" smtClean="0"/>
            <a:t>Observación directa</a:t>
          </a:r>
          <a:endParaRPr lang="es-MX" sz="3000" kern="1200" dirty="0"/>
        </a:p>
      </dsp:txBody>
      <dsp:txXfrm>
        <a:off x="3967985" y="2240958"/>
        <a:ext cx="2087603" cy="1275001"/>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1BB160-4C2D-4E3B-ADBA-7191BEB413C6}" type="datetimeFigureOut">
              <a:rPr lang="en-US" smtClean="0"/>
              <a:t>8/11/2013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FA9AF-66E2-439F-99A7-AD2C53A07726}" type="slidenum">
              <a:rPr lang="en-US" smtClean="0"/>
              <a:t>‹Nº›</a:t>
            </a:fld>
            <a:endParaRPr lang="en-US"/>
          </a:p>
        </p:txBody>
      </p:sp>
    </p:spTree>
    <p:extLst>
      <p:ext uri="{BB962C8B-B14F-4D97-AF65-F5344CB8AC3E}">
        <p14:creationId xmlns:p14="http://schemas.microsoft.com/office/powerpoint/2010/main" val="303888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8/11/2013 10:44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8/11/2013 10:44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8/11/2013 10:44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8/11/2013 10:44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51432" y="2292093"/>
            <a:ext cx="5246561" cy="1370012"/>
          </a:xfrm>
        </p:spPr>
        <p:txBody>
          <a:bodyPr>
            <a:normAutofit/>
          </a:bodyPr>
          <a:lstStyle/>
          <a:p>
            <a:r>
              <a:rPr lang="en-US" dirty="0" err="1" smtClean="0">
                <a:solidFill>
                  <a:schemeClr val="bg2"/>
                </a:solidFill>
              </a:rPr>
              <a:t>Equipo</a:t>
            </a:r>
            <a:r>
              <a:rPr lang="en-US" dirty="0" smtClean="0">
                <a:solidFill>
                  <a:schemeClr val="bg2"/>
                </a:solidFill>
              </a:rPr>
              <a:t>:</a:t>
            </a:r>
          </a:p>
          <a:p>
            <a:r>
              <a:rPr lang="en-US" dirty="0" err="1" smtClean="0"/>
              <a:t>Izquierdo</a:t>
            </a:r>
            <a:r>
              <a:rPr lang="en-US" dirty="0" smtClean="0"/>
              <a:t> Castillo Martha</a:t>
            </a:r>
          </a:p>
          <a:p>
            <a:r>
              <a:rPr lang="en-US" dirty="0" err="1" smtClean="0"/>
              <a:t>Quiam</a:t>
            </a:r>
            <a:r>
              <a:rPr lang="en-US" dirty="0" smtClean="0"/>
              <a:t> </a:t>
            </a:r>
            <a:r>
              <a:rPr lang="en-US" dirty="0" err="1" smtClean="0"/>
              <a:t>Pech</a:t>
            </a:r>
            <a:r>
              <a:rPr lang="en-US" dirty="0" smtClean="0"/>
              <a:t> </a:t>
            </a:r>
            <a:r>
              <a:rPr lang="en-US" dirty="0" err="1" smtClean="0"/>
              <a:t>Russel</a:t>
            </a:r>
            <a:endParaRPr lang="en-US" dirty="0" smtClean="0"/>
          </a:p>
        </p:txBody>
      </p:sp>
      <p:pic>
        <p:nvPicPr>
          <p:cNvPr id="4" name="Marcador de posición de 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750" y="3240037"/>
            <a:ext cx="2127110" cy="2365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posición de texto 3"/>
          <p:cNvSpPr txBox="1">
            <a:spLocks/>
          </p:cNvSpPr>
          <p:nvPr/>
        </p:nvSpPr>
        <p:spPr>
          <a:xfrm>
            <a:off x="5884610" y="3212976"/>
            <a:ext cx="3259390" cy="488731"/>
          </a:xfrm>
          <a:prstGeom prst="rect">
            <a:avLst/>
          </a:prstGeom>
        </p:spPr>
        <p:txBody>
          <a:bodyPr>
            <a:no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spcBef>
                <a:spcPts val="1800"/>
              </a:spcBef>
              <a:buFontTx/>
              <a:buNone/>
            </a:pPr>
            <a:r>
              <a:rPr lang="es-ES" sz="1800" dirty="0" smtClean="0">
                <a:solidFill>
                  <a:srgbClr val="92D050"/>
                </a:solidFill>
              </a:rPr>
              <a:t>9° Cuatrimestre</a:t>
            </a:r>
            <a:endParaRPr lang="es-ES" sz="1800" dirty="0">
              <a:solidFill>
                <a:srgbClr val="92D050"/>
              </a:solidFill>
            </a:endParaRPr>
          </a:p>
        </p:txBody>
      </p:sp>
      <p:sp>
        <p:nvSpPr>
          <p:cNvPr id="6" name="1 Título"/>
          <p:cNvSpPr txBox="1">
            <a:spLocks/>
          </p:cNvSpPr>
          <p:nvPr/>
        </p:nvSpPr>
        <p:spPr>
          <a:xfrm>
            <a:off x="567559" y="1182248"/>
            <a:ext cx="4903075" cy="221969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S" sz="3200" dirty="0"/>
          </a:p>
        </p:txBody>
      </p:sp>
      <p:pic>
        <p:nvPicPr>
          <p:cNvPr id="9" name="8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944" y="391673"/>
            <a:ext cx="1614488"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1 CuadroTexto"/>
          <p:cNvSpPr txBox="1"/>
          <p:nvPr/>
        </p:nvSpPr>
        <p:spPr>
          <a:xfrm>
            <a:off x="2179232" y="351251"/>
            <a:ext cx="3857594" cy="830997"/>
          </a:xfrm>
          <a:prstGeom prst="rect">
            <a:avLst/>
          </a:prstGeom>
          <a:noFill/>
        </p:spPr>
        <p:txBody>
          <a:bodyPr wrap="none" rtlCol="0">
            <a:spAutoFit/>
          </a:bodyPr>
          <a:lstStyle/>
          <a:p>
            <a:r>
              <a:rPr lang="es-MX" sz="2400" b="1" dirty="0" smtClean="0"/>
              <a:t>Docente: </a:t>
            </a:r>
            <a:r>
              <a:rPr lang="es-MX" sz="2400" dirty="0" smtClean="0"/>
              <a:t>Terrazas Susana</a:t>
            </a:r>
          </a:p>
          <a:p>
            <a:r>
              <a:rPr lang="es-MX" sz="2400" dirty="0" smtClean="0"/>
              <a:t>Metodología de Investigación</a:t>
            </a:r>
            <a:endParaRPr lang="es-ES" sz="2400" dirty="0"/>
          </a:p>
        </p:txBody>
      </p:sp>
      <p:sp>
        <p:nvSpPr>
          <p:cNvPr id="7" name="6 CuadroTexto"/>
          <p:cNvSpPr txBox="1"/>
          <p:nvPr/>
        </p:nvSpPr>
        <p:spPr>
          <a:xfrm>
            <a:off x="417640" y="6014247"/>
            <a:ext cx="5489074" cy="369332"/>
          </a:xfrm>
          <a:prstGeom prst="rect">
            <a:avLst/>
          </a:prstGeom>
          <a:noFill/>
        </p:spPr>
        <p:txBody>
          <a:bodyPr wrap="square" rtlCol="0">
            <a:spAutoFit/>
          </a:bodyPr>
          <a:lstStyle/>
          <a:p>
            <a:r>
              <a:rPr lang="es-MX" dirty="0" smtClean="0"/>
              <a:t>Playa del Carmen, </a:t>
            </a:r>
            <a:r>
              <a:rPr lang="es-MX" dirty="0" err="1" smtClean="0"/>
              <a:t>Q.Roo</a:t>
            </a:r>
            <a:r>
              <a:rPr lang="es-MX" dirty="0" smtClean="0"/>
              <a:t>, 11 de agosto de 2013</a:t>
            </a: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err="1" smtClean="0"/>
              <a:t>Metodología</a:t>
            </a:r>
            <a:r>
              <a:rPr lang="en-US" dirty="0" smtClean="0"/>
              <a:t/>
            </a:r>
            <a:br>
              <a:rPr lang="en-US" dirty="0" smtClean="0"/>
            </a:br>
            <a:endParaRPr lang="en-US" dirty="0">
              <a:solidFill>
                <a:schemeClr val="tx2"/>
              </a:solidFill>
            </a:endParaRPr>
          </a:p>
        </p:txBody>
      </p:sp>
      <p:graphicFrame>
        <p:nvGraphicFramePr>
          <p:cNvPr id="3" name="2 Diagrama"/>
          <p:cNvGraphicFramePr/>
          <p:nvPr>
            <p:extLst>
              <p:ext uri="{D42A27DB-BD31-4B8C-83A1-F6EECF244321}">
                <p14:modId xmlns:p14="http://schemas.microsoft.com/office/powerpoint/2010/main" val="279746027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ES"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581467"/>
            <a:ext cx="1885154" cy="1885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848084"/>
            <a:ext cx="2376264" cy="2241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1340768"/>
            <a:ext cx="2190681" cy="125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1"/>
          <p:cNvSpPr txBox="1">
            <a:spLocks/>
          </p:cNvSpPr>
          <p:nvPr/>
        </p:nvSpPr>
        <p:spPr>
          <a:xfrm>
            <a:off x="899592" y="576320"/>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Universidades</a:t>
            </a:r>
            <a:endParaRPr lang="es-MX" dirty="0">
              <a:solidFill>
                <a:schemeClr val="accent4"/>
              </a:solidFill>
            </a:endParaRPr>
          </a:p>
        </p:txBody>
      </p:sp>
    </p:spTree>
    <p:extLst>
      <p:ext uri="{BB962C8B-B14F-4D97-AF65-F5344CB8AC3E}">
        <p14:creationId xmlns:p14="http://schemas.microsoft.com/office/powerpoint/2010/main" val="3714106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31" y="908720"/>
            <a:ext cx="5367869" cy="1440160"/>
          </a:xfrm>
          <a:prstGeom prst="rect">
            <a:avLst/>
          </a:prstGeom>
          <a:ln>
            <a:noFill/>
          </a:ln>
          <a:effectLst>
            <a:outerShdw blurRad="292100" dist="139700" dir="2700000" algn="tl" rotWithShape="0">
              <a:srgbClr val="333333">
                <a:alpha val="65000"/>
              </a:srgbClr>
            </a:outerShdw>
          </a:effectLst>
        </p:spPr>
      </p:pic>
      <p:pic>
        <p:nvPicPr>
          <p:cNvPr id="9" name="8 Imagen"/>
          <p:cNvPicPr>
            <a:picLocks noChangeAspect="1"/>
          </p:cNvPicPr>
          <p:nvPr/>
        </p:nvPicPr>
        <p:blipFill rotWithShape="1">
          <a:blip r:embed="rId3" cstate="print">
            <a:extLst>
              <a:ext uri="{28A0092B-C50C-407E-A947-70E740481C1C}">
                <a14:useLocalDpi xmlns:a14="http://schemas.microsoft.com/office/drawing/2010/main" val="0"/>
              </a:ext>
            </a:extLst>
          </a:blip>
          <a:srcRect l="10000" t="33318" r="10958" b="43936"/>
          <a:stretch/>
        </p:blipFill>
        <p:spPr>
          <a:xfrm>
            <a:off x="3439510" y="4077072"/>
            <a:ext cx="4576660" cy="870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80555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540" y="2260476"/>
            <a:ext cx="4801716" cy="1600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2557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1853334"/>
            <a:ext cx="3093886" cy="1418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692696"/>
            <a:ext cx="2657475" cy="1724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4005064"/>
            <a:ext cx="4556943" cy="1686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96331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Conclusiones</a:t>
            </a:r>
            <a:endParaRPr lang="es-ES" dirty="0"/>
          </a:p>
        </p:txBody>
      </p:sp>
      <p:sp>
        <p:nvSpPr>
          <p:cNvPr id="4" name="3 CuadroTexto"/>
          <p:cNvSpPr txBox="1"/>
          <p:nvPr/>
        </p:nvSpPr>
        <p:spPr>
          <a:xfrm>
            <a:off x="1043608" y="1545754"/>
            <a:ext cx="7200800" cy="3539430"/>
          </a:xfrm>
          <a:prstGeom prst="rect">
            <a:avLst/>
          </a:prstGeom>
          <a:noFill/>
        </p:spPr>
        <p:txBody>
          <a:bodyPr wrap="square" rtlCol="0">
            <a:spAutoFit/>
          </a:bodyPr>
          <a:lstStyle/>
          <a:p>
            <a:r>
              <a:rPr lang="es-ES" sz="2800" b="1" dirty="0" smtClean="0"/>
              <a:t>Con </a:t>
            </a:r>
            <a:r>
              <a:rPr lang="es-ES" sz="2800" b="1" dirty="0"/>
              <a:t>el paso del tiempo en el ámbito laboral se van adquiriendo conocimientos, pero también es claro ver que lo que sucede realmente es que lo aprendido ayer, se aplica hoy, y de igual manera mañana y así sucesivamente, no hay algo innovador, no salimos de la rutina, lo importante es crear nuevas cosas y saber que se puede llegar muy lejos.</a:t>
            </a:r>
          </a:p>
        </p:txBody>
      </p:sp>
    </p:spTree>
    <p:extLst>
      <p:ext uri="{BB962C8B-B14F-4D97-AF65-F5344CB8AC3E}">
        <p14:creationId xmlns:p14="http://schemas.microsoft.com/office/powerpoint/2010/main" val="974105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dirty="0" smtClean="0"/>
              <a:t>Gracias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06511" y="1617473"/>
            <a:ext cx="7681913" cy="152349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a:r>
              <a:rPr lang="es-MX" dirty="0" smtClean="0">
                <a:effectLst>
                  <a:outerShdw blurRad="60007" dist="310007" dir="7680000" sy="30000" kx="1300200" algn="ctr" rotWithShape="0">
                    <a:prstClr val="black">
                      <a:alpha val="32000"/>
                    </a:prstClr>
                  </a:outerShdw>
                </a:effectLst>
              </a:rPr>
              <a:t>La capacitación  online como una alternativa a la educación presencial en Playa del Carmen</a:t>
            </a:r>
            <a:endParaRPr lang="es-MX" dirty="0">
              <a:effectLst>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1145360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Planteamiento del problema</a:t>
            </a:r>
            <a:endParaRPr lang="es-MX" dirty="0"/>
          </a:p>
        </p:txBody>
      </p:sp>
      <p:graphicFrame>
        <p:nvGraphicFramePr>
          <p:cNvPr id="5" name="4 Diagrama"/>
          <p:cNvGraphicFramePr/>
          <p:nvPr>
            <p:extLst>
              <p:ext uri="{D42A27DB-BD31-4B8C-83A1-F6EECF244321}">
                <p14:modId xmlns:p14="http://schemas.microsoft.com/office/powerpoint/2010/main" val="1644734457"/>
              </p:ext>
            </p:extLst>
          </p:nvPr>
        </p:nvGraphicFramePr>
        <p:xfrm>
          <a:off x="1043608" y="1741264"/>
          <a:ext cx="7200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6279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69219" y="404664"/>
            <a:ext cx="7043208" cy="1523494"/>
          </a:xfrm>
        </p:spPr>
        <p:txBody>
          <a:bodyPr/>
          <a:lstStyle/>
          <a:p>
            <a:r>
              <a:rPr lang="es-MX" dirty="0" smtClean="0"/>
              <a:t>Justificación</a:t>
            </a:r>
            <a:endParaRPr lang="es-MX" dirty="0"/>
          </a:p>
        </p:txBody>
      </p:sp>
      <p:graphicFrame>
        <p:nvGraphicFramePr>
          <p:cNvPr id="5" name="4 Diagrama"/>
          <p:cNvGraphicFramePr/>
          <p:nvPr>
            <p:extLst>
              <p:ext uri="{D42A27DB-BD31-4B8C-83A1-F6EECF244321}">
                <p14:modId xmlns:p14="http://schemas.microsoft.com/office/powerpoint/2010/main" val="2903008992"/>
              </p:ext>
            </p:extLst>
          </p:nvPr>
        </p:nvGraphicFramePr>
        <p:xfrm>
          <a:off x="1043608" y="1741264"/>
          <a:ext cx="7200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8738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04" y="576320"/>
            <a:ext cx="8382000" cy="664797"/>
          </a:xfrm>
        </p:spPr>
        <p:txBody>
          <a:bodyPr/>
          <a:lstStyle/>
          <a:p>
            <a:r>
              <a:rPr lang="en-US" dirty="0" err="1" smtClean="0"/>
              <a:t>Objetivos</a:t>
            </a:r>
            <a:endParaRPr lang="en-US" dirty="0"/>
          </a:p>
        </p:txBody>
      </p:sp>
      <p:sp>
        <p:nvSpPr>
          <p:cNvPr id="10" name="9 Marcador de texto"/>
          <p:cNvSpPr>
            <a:spLocks noGrp="1"/>
          </p:cNvSpPr>
          <p:nvPr>
            <p:ph type="body" sz="quarter" idx="10"/>
          </p:nvPr>
        </p:nvSpPr>
        <p:spPr>
          <a:xfrm>
            <a:off x="381000" y="2060848"/>
            <a:ext cx="8382000" cy="3644075"/>
          </a:xfrm>
        </p:spPr>
        <p:txBody>
          <a:bodyPr/>
          <a:lstStyle/>
          <a:p>
            <a:r>
              <a:rPr lang="es-MX" dirty="0"/>
              <a:t>Fomentar la capacitación en línea </a:t>
            </a:r>
            <a:r>
              <a:rPr lang="es-MX" dirty="0" smtClean="0"/>
              <a:t>para </a:t>
            </a:r>
            <a:r>
              <a:rPr lang="es-MX" dirty="0"/>
              <a:t>egresados universitarios a través de un comparativo de los diferentes cursos existentes que pueden ayudar a complementar sus conocimientos, mediante el uso de las TICS para mejorar el desarrollo profesional de los interesados.</a:t>
            </a:r>
          </a:p>
          <a:p>
            <a:pPr algn="just"/>
            <a:endParaRPr lang="es-MX" dirty="0"/>
          </a:p>
        </p:txBody>
      </p:sp>
      <p:sp>
        <p:nvSpPr>
          <p:cNvPr id="11" name="Title 1"/>
          <p:cNvSpPr txBox="1">
            <a:spLocks/>
          </p:cNvSpPr>
          <p:nvPr/>
        </p:nvSpPr>
        <p:spPr>
          <a:xfrm>
            <a:off x="899592" y="908719"/>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General</a:t>
            </a:r>
            <a:endParaRPr lang="es-MX" dirty="0">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0"/>
          </p:nvPr>
        </p:nvSpPr>
        <p:spPr>
          <a:xfrm>
            <a:off x="611560" y="2204864"/>
            <a:ext cx="8064896" cy="4136517"/>
          </a:xfrm>
        </p:spPr>
        <p:txBody>
          <a:bodyPr/>
          <a:lstStyle/>
          <a:p>
            <a:pPr lvl="0" algn="just"/>
            <a:r>
              <a:rPr lang="es-MX" sz="2800" dirty="0"/>
              <a:t>V</a:t>
            </a:r>
            <a:r>
              <a:rPr lang="es-MX" sz="2800" dirty="0" smtClean="0"/>
              <a:t>alorar </a:t>
            </a:r>
            <a:r>
              <a:rPr lang="es-MX" sz="2800" dirty="0"/>
              <a:t>la importancia de capacitarse mediante el uso de las TIC, para un mejor desarrollo personal y profesional.</a:t>
            </a:r>
          </a:p>
          <a:p>
            <a:pPr lvl="0" algn="just"/>
            <a:r>
              <a:rPr lang="es-MX" sz="2800" dirty="0" smtClean="0"/>
              <a:t> Definir los cursos </a:t>
            </a:r>
            <a:r>
              <a:rPr lang="es-MX" sz="2800" dirty="0"/>
              <a:t>online de  mayor calidad, a través de un comparativo, para facilitar la elección del alumno universitario.</a:t>
            </a:r>
          </a:p>
          <a:p>
            <a:pPr lvl="0" algn="just"/>
            <a:r>
              <a:rPr lang="es-MX" sz="2800" dirty="0"/>
              <a:t>Realizar una base de datos de las personas egresadas para enviar información actualizada  con la finalidad de que estos sigan en constante preparación.</a:t>
            </a:r>
          </a:p>
          <a:p>
            <a:pPr algn="just"/>
            <a:endParaRPr lang="es-MX" sz="2800" dirty="0"/>
          </a:p>
        </p:txBody>
      </p:sp>
      <p:sp>
        <p:nvSpPr>
          <p:cNvPr id="4" name="Title 1"/>
          <p:cNvSpPr txBox="1">
            <a:spLocks/>
          </p:cNvSpPr>
          <p:nvPr/>
        </p:nvSpPr>
        <p:spPr>
          <a:xfrm>
            <a:off x="899592" y="908719"/>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Específicos</a:t>
            </a:r>
            <a:endParaRPr lang="es-MX" dirty="0">
              <a:solidFill>
                <a:schemeClr val="accent4"/>
              </a:solidFill>
            </a:endParaRPr>
          </a:p>
        </p:txBody>
      </p:sp>
    </p:spTree>
    <p:extLst>
      <p:ext uri="{BB962C8B-B14F-4D97-AF65-F5344CB8AC3E}">
        <p14:creationId xmlns:p14="http://schemas.microsoft.com/office/powerpoint/2010/main" val="3570801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teóricas</a:t>
            </a:r>
            <a:endParaRPr lang="es-MX" dirty="0"/>
          </a:p>
        </p:txBody>
      </p:sp>
      <p:sp>
        <p:nvSpPr>
          <p:cNvPr id="5" name="Title 1"/>
          <p:cNvSpPr txBox="1">
            <a:spLocks/>
          </p:cNvSpPr>
          <p:nvPr/>
        </p:nvSpPr>
        <p:spPr>
          <a:xfrm>
            <a:off x="899592" y="908719"/>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Marco histórico y contextual</a:t>
            </a:r>
            <a:endParaRPr lang="es-MX" dirty="0">
              <a:solidFill>
                <a:schemeClr val="accent4"/>
              </a:solidFill>
            </a:endParaRPr>
          </a:p>
        </p:txBody>
      </p:sp>
      <p:graphicFrame>
        <p:nvGraphicFramePr>
          <p:cNvPr id="8" name="7 Objeto"/>
          <p:cNvGraphicFramePr>
            <a:graphicFrameLocks noChangeAspect="1"/>
          </p:cNvGraphicFramePr>
          <p:nvPr>
            <p:extLst>
              <p:ext uri="{D42A27DB-BD31-4B8C-83A1-F6EECF244321}">
                <p14:modId xmlns:p14="http://schemas.microsoft.com/office/powerpoint/2010/main" val="1992640601"/>
              </p:ext>
            </p:extLst>
          </p:nvPr>
        </p:nvGraphicFramePr>
        <p:xfrm>
          <a:off x="971600" y="1700808"/>
          <a:ext cx="7589837" cy="4536504"/>
        </p:xfrm>
        <a:graphic>
          <a:graphicData uri="http://schemas.openxmlformats.org/presentationml/2006/ole">
            <mc:AlternateContent xmlns:mc="http://schemas.openxmlformats.org/markup-compatibility/2006">
              <mc:Choice xmlns:v="urn:schemas-microsoft-com:vml" Requires="v">
                <p:oleObj spid="_x0000_s1049" name="Documento" r:id="rId3" imgW="15227110" imgH="7975121" progId="Word.Document.12">
                  <p:embed/>
                </p:oleObj>
              </mc:Choice>
              <mc:Fallback>
                <p:oleObj name="Documento" r:id="rId3" imgW="15227110" imgH="7975121" progId="Word.Document.12">
                  <p:embed/>
                  <p:pic>
                    <p:nvPicPr>
                      <p:cNvPr id="0" name=""/>
                      <p:cNvPicPr/>
                      <p:nvPr/>
                    </p:nvPicPr>
                    <p:blipFill>
                      <a:blip r:embed="rId4"/>
                      <a:stretch>
                        <a:fillRect/>
                      </a:stretch>
                    </p:blipFill>
                    <p:spPr>
                      <a:xfrm>
                        <a:off x="971600" y="1700808"/>
                        <a:ext cx="7589837" cy="4536504"/>
                      </a:xfrm>
                      <a:prstGeom prst="rect">
                        <a:avLst/>
                      </a:prstGeom>
                    </p:spPr>
                  </p:pic>
                </p:oleObj>
              </mc:Fallback>
            </mc:AlternateContent>
          </a:graphicData>
        </a:graphic>
      </p:graphicFrame>
    </p:spTree>
    <p:extLst>
      <p:ext uri="{BB962C8B-B14F-4D97-AF65-F5344CB8AC3E}">
        <p14:creationId xmlns:p14="http://schemas.microsoft.com/office/powerpoint/2010/main" val="28528474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teóricas</a:t>
            </a:r>
            <a:endParaRPr lang="es-MX" dirty="0"/>
          </a:p>
        </p:txBody>
      </p:sp>
      <p:sp>
        <p:nvSpPr>
          <p:cNvPr id="5" name="Title 1"/>
          <p:cNvSpPr txBox="1">
            <a:spLocks/>
          </p:cNvSpPr>
          <p:nvPr/>
        </p:nvSpPr>
        <p:spPr>
          <a:xfrm>
            <a:off x="899592" y="908719"/>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Marco teórico</a:t>
            </a:r>
            <a:endParaRPr lang="es-MX" dirty="0">
              <a:solidFill>
                <a:schemeClr val="accent4"/>
              </a:solidFill>
            </a:endParaRPr>
          </a:p>
        </p:txBody>
      </p:sp>
      <p:graphicFrame>
        <p:nvGraphicFramePr>
          <p:cNvPr id="3" name="2 Diagrama"/>
          <p:cNvGraphicFramePr/>
          <p:nvPr>
            <p:extLst>
              <p:ext uri="{D42A27DB-BD31-4B8C-83A1-F6EECF244321}">
                <p14:modId xmlns:p14="http://schemas.microsoft.com/office/powerpoint/2010/main" val="2388150630"/>
              </p:ext>
            </p:extLst>
          </p:nvPr>
        </p:nvGraphicFramePr>
        <p:xfrm>
          <a:off x="1331640" y="1916832"/>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9336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Bases teóricas</a:t>
            </a:r>
            <a:endParaRPr lang="es-MX" dirty="0"/>
          </a:p>
        </p:txBody>
      </p:sp>
      <p:sp>
        <p:nvSpPr>
          <p:cNvPr id="5" name="Title 1"/>
          <p:cNvSpPr txBox="1">
            <a:spLocks/>
          </p:cNvSpPr>
          <p:nvPr/>
        </p:nvSpPr>
        <p:spPr>
          <a:xfrm>
            <a:off x="899592" y="908719"/>
            <a:ext cx="7488832"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r"/>
            <a:r>
              <a:rPr lang="es-MX" dirty="0" smtClean="0">
                <a:solidFill>
                  <a:schemeClr val="accent4"/>
                </a:solidFill>
              </a:rPr>
              <a:t>Definiciones</a:t>
            </a:r>
            <a:endParaRPr lang="es-MX" dirty="0">
              <a:solidFill>
                <a:schemeClr val="accent4"/>
              </a:solidFill>
            </a:endParaRPr>
          </a:p>
        </p:txBody>
      </p:sp>
      <p:graphicFrame>
        <p:nvGraphicFramePr>
          <p:cNvPr id="3" name="2 Diagrama"/>
          <p:cNvGraphicFramePr/>
          <p:nvPr>
            <p:extLst>
              <p:ext uri="{D42A27DB-BD31-4B8C-83A1-F6EECF244321}">
                <p14:modId xmlns:p14="http://schemas.microsoft.com/office/powerpoint/2010/main" val="2949358530"/>
              </p:ext>
            </p:extLst>
          </p:nvPr>
        </p:nvGraphicFramePr>
        <p:xfrm>
          <a:off x="1043608" y="1396999"/>
          <a:ext cx="6828422" cy="4552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3382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1" nodeType="afterEffect">
                                  <p:stCondLst>
                                    <p:cond delay="0"/>
                                  </p:stCondLst>
                                  <p:childTnLst>
                                    <p:set>
                                      <p:cBhvr>
                                        <p:cTn id="6" dur="1" fill="hold">
                                          <p:stCondLst>
                                            <p:cond delay="0"/>
                                          </p:stCondLst>
                                        </p:cTn>
                                        <p:tgtEl>
                                          <p:spTgt spid="3">
                                            <p:graphicEl>
                                              <a:dgm id="{0586CCEE-34C3-4D73-8B8E-756781D803B5}"/>
                                            </p:graphicEl>
                                          </p:spTgt>
                                        </p:tgtEl>
                                        <p:attrNameLst>
                                          <p:attrName>style.visibility</p:attrName>
                                        </p:attrNameLst>
                                      </p:cBhvr>
                                      <p:to>
                                        <p:strVal val="visible"/>
                                      </p:to>
                                    </p:set>
                                    <p:anim calcmode="lin" valueType="num">
                                      <p:cBhvr>
                                        <p:cTn id="7" dur="250" fill="hold"/>
                                        <p:tgtEl>
                                          <p:spTgt spid="3">
                                            <p:graphicEl>
                                              <a:dgm id="{0586CCEE-34C3-4D73-8B8E-756781D803B5}"/>
                                            </p:graphicEl>
                                          </p:spTgt>
                                        </p:tgtEl>
                                        <p:attrNameLst>
                                          <p:attrName>ppt_w</p:attrName>
                                        </p:attrNameLst>
                                      </p:cBhvr>
                                      <p:tavLst>
                                        <p:tav tm="0">
                                          <p:val>
                                            <p:fltVal val="0"/>
                                          </p:val>
                                        </p:tav>
                                        <p:tav tm="100000">
                                          <p:val>
                                            <p:strVal val="#ppt_w"/>
                                          </p:val>
                                        </p:tav>
                                      </p:tavLst>
                                    </p:anim>
                                    <p:anim calcmode="lin" valueType="num">
                                      <p:cBhvr>
                                        <p:cTn id="8" dur="250" fill="hold"/>
                                        <p:tgtEl>
                                          <p:spTgt spid="3">
                                            <p:graphicEl>
                                              <a:dgm id="{0586CCEE-34C3-4D73-8B8E-756781D803B5}"/>
                                            </p:graphicEl>
                                          </p:spTgt>
                                        </p:tgtEl>
                                        <p:attrNameLst>
                                          <p:attrName>ppt_h</p:attrName>
                                        </p:attrNameLst>
                                      </p:cBhvr>
                                      <p:tavLst>
                                        <p:tav tm="0">
                                          <p:val>
                                            <p:fltVal val="0"/>
                                          </p:val>
                                        </p:tav>
                                        <p:tav tm="100000">
                                          <p:val>
                                            <p:strVal val="#ppt_h"/>
                                          </p:val>
                                        </p:tav>
                                      </p:tavLst>
                                    </p:anim>
                                    <p:anim calcmode="lin" valueType="num">
                                      <p:cBhvr>
                                        <p:cTn id="9" dur="250" fill="hold"/>
                                        <p:tgtEl>
                                          <p:spTgt spid="3">
                                            <p:graphicEl>
                                              <a:dgm id="{0586CCEE-34C3-4D73-8B8E-756781D803B5}"/>
                                            </p:graphicEl>
                                          </p:spTgt>
                                        </p:tgtEl>
                                        <p:attrNameLst>
                                          <p:attrName>style.rotation</p:attrName>
                                        </p:attrNameLst>
                                      </p:cBhvr>
                                      <p:tavLst>
                                        <p:tav tm="0">
                                          <p:val>
                                            <p:fltVal val="90"/>
                                          </p:val>
                                        </p:tav>
                                        <p:tav tm="100000">
                                          <p:val>
                                            <p:fltVal val="0"/>
                                          </p:val>
                                        </p:tav>
                                      </p:tavLst>
                                    </p:anim>
                                    <p:animEffect transition="in" filter="fade">
                                      <p:cBhvr>
                                        <p:cTn id="10" dur="250"/>
                                        <p:tgtEl>
                                          <p:spTgt spid="3">
                                            <p:graphicEl>
                                              <a:dgm id="{0586CCEE-34C3-4D73-8B8E-756781D803B5}"/>
                                            </p:graphicEl>
                                          </p:spTgt>
                                        </p:tgtEl>
                                      </p:cBhvr>
                                    </p:animEffect>
                                  </p:childTnLst>
                                </p:cTn>
                              </p:par>
                            </p:childTnLst>
                          </p:cTn>
                        </p:par>
                        <p:par>
                          <p:cTn id="11" fill="hold">
                            <p:stCondLst>
                              <p:cond delay="250"/>
                            </p:stCondLst>
                            <p:childTnLst>
                              <p:par>
                                <p:cTn id="12" presetID="31" presetClass="entr" presetSubtype="0" fill="hold" grpId="1" nodeType="afterEffect">
                                  <p:stCondLst>
                                    <p:cond delay="0"/>
                                  </p:stCondLst>
                                  <p:childTnLst>
                                    <p:set>
                                      <p:cBhvr>
                                        <p:cTn id="13" dur="1" fill="hold">
                                          <p:stCondLst>
                                            <p:cond delay="0"/>
                                          </p:stCondLst>
                                        </p:cTn>
                                        <p:tgtEl>
                                          <p:spTgt spid="3">
                                            <p:graphicEl>
                                              <a:dgm id="{0C173ABF-2385-4393-91B3-3BA9E638A7E0}"/>
                                            </p:graphicEl>
                                          </p:spTgt>
                                        </p:tgtEl>
                                        <p:attrNameLst>
                                          <p:attrName>style.visibility</p:attrName>
                                        </p:attrNameLst>
                                      </p:cBhvr>
                                      <p:to>
                                        <p:strVal val="visible"/>
                                      </p:to>
                                    </p:set>
                                    <p:anim calcmode="lin" valueType="num">
                                      <p:cBhvr>
                                        <p:cTn id="14" dur="250" fill="hold"/>
                                        <p:tgtEl>
                                          <p:spTgt spid="3">
                                            <p:graphicEl>
                                              <a:dgm id="{0C173ABF-2385-4393-91B3-3BA9E638A7E0}"/>
                                            </p:graphicEl>
                                          </p:spTgt>
                                        </p:tgtEl>
                                        <p:attrNameLst>
                                          <p:attrName>ppt_w</p:attrName>
                                        </p:attrNameLst>
                                      </p:cBhvr>
                                      <p:tavLst>
                                        <p:tav tm="0">
                                          <p:val>
                                            <p:fltVal val="0"/>
                                          </p:val>
                                        </p:tav>
                                        <p:tav tm="100000">
                                          <p:val>
                                            <p:strVal val="#ppt_w"/>
                                          </p:val>
                                        </p:tav>
                                      </p:tavLst>
                                    </p:anim>
                                    <p:anim calcmode="lin" valueType="num">
                                      <p:cBhvr>
                                        <p:cTn id="15" dur="250" fill="hold"/>
                                        <p:tgtEl>
                                          <p:spTgt spid="3">
                                            <p:graphicEl>
                                              <a:dgm id="{0C173ABF-2385-4393-91B3-3BA9E638A7E0}"/>
                                            </p:graphicEl>
                                          </p:spTgt>
                                        </p:tgtEl>
                                        <p:attrNameLst>
                                          <p:attrName>ppt_h</p:attrName>
                                        </p:attrNameLst>
                                      </p:cBhvr>
                                      <p:tavLst>
                                        <p:tav tm="0">
                                          <p:val>
                                            <p:fltVal val="0"/>
                                          </p:val>
                                        </p:tav>
                                        <p:tav tm="100000">
                                          <p:val>
                                            <p:strVal val="#ppt_h"/>
                                          </p:val>
                                        </p:tav>
                                      </p:tavLst>
                                    </p:anim>
                                    <p:anim calcmode="lin" valueType="num">
                                      <p:cBhvr>
                                        <p:cTn id="16" dur="250" fill="hold"/>
                                        <p:tgtEl>
                                          <p:spTgt spid="3">
                                            <p:graphicEl>
                                              <a:dgm id="{0C173ABF-2385-4393-91B3-3BA9E638A7E0}"/>
                                            </p:graphicEl>
                                          </p:spTgt>
                                        </p:tgtEl>
                                        <p:attrNameLst>
                                          <p:attrName>style.rotation</p:attrName>
                                        </p:attrNameLst>
                                      </p:cBhvr>
                                      <p:tavLst>
                                        <p:tav tm="0">
                                          <p:val>
                                            <p:fltVal val="90"/>
                                          </p:val>
                                        </p:tav>
                                        <p:tav tm="100000">
                                          <p:val>
                                            <p:fltVal val="0"/>
                                          </p:val>
                                        </p:tav>
                                      </p:tavLst>
                                    </p:anim>
                                    <p:animEffect transition="in" filter="fade">
                                      <p:cBhvr>
                                        <p:cTn id="17" dur="250"/>
                                        <p:tgtEl>
                                          <p:spTgt spid="3">
                                            <p:graphicEl>
                                              <a:dgm id="{0C173ABF-2385-4393-91B3-3BA9E638A7E0}"/>
                                            </p:graphicEl>
                                          </p:spTgt>
                                        </p:tgtEl>
                                      </p:cBhvr>
                                    </p:animEffect>
                                  </p:childTnLst>
                                </p:cTn>
                              </p:par>
                            </p:childTnLst>
                          </p:cTn>
                        </p:par>
                        <p:par>
                          <p:cTn id="18" fill="hold">
                            <p:stCondLst>
                              <p:cond delay="500"/>
                            </p:stCondLst>
                            <p:childTnLst>
                              <p:par>
                                <p:cTn id="19" presetID="31" presetClass="entr" presetSubtype="0" fill="hold" grpId="1" nodeType="afterEffect">
                                  <p:stCondLst>
                                    <p:cond delay="0"/>
                                  </p:stCondLst>
                                  <p:childTnLst>
                                    <p:set>
                                      <p:cBhvr>
                                        <p:cTn id="20" dur="1" fill="hold">
                                          <p:stCondLst>
                                            <p:cond delay="0"/>
                                          </p:stCondLst>
                                        </p:cTn>
                                        <p:tgtEl>
                                          <p:spTgt spid="3">
                                            <p:graphicEl>
                                              <a:dgm id="{840D4812-219F-40A5-8C95-AD78A478C72B}"/>
                                            </p:graphicEl>
                                          </p:spTgt>
                                        </p:tgtEl>
                                        <p:attrNameLst>
                                          <p:attrName>style.visibility</p:attrName>
                                        </p:attrNameLst>
                                      </p:cBhvr>
                                      <p:to>
                                        <p:strVal val="visible"/>
                                      </p:to>
                                    </p:set>
                                    <p:anim calcmode="lin" valueType="num">
                                      <p:cBhvr>
                                        <p:cTn id="21" dur="250" fill="hold"/>
                                        <p:tgtEl>
                                          <p:spTgt spid="3">
                                            <p:graphicEl>
                                              <a:dgm id="{840D4812-219F-40A5-8C95-AD78A478C72B}"/>
                                            </p:graphicEl>
                                          </p:spTgt>
                                        </p:tgtEl>
                                        <p:attrNameLst>
                                          <p:attrName>ppt_w</p:attrName>
                                        </p:attrNameLst>
                                      </p:cBhvr>
                                      <p:tavLst>
                                        <p:tav tm="0">
                                          <p:val>
                                            <p:fltVal val="0"/>
                                          </p:val>
                                        </p:tav>
                                        <p:tav tm="100000">
                                          <p:val>
                                            <p:strVal val="#ppt_w"/>
                                          </p:val>
                                        </p:tav>
                                      </p:tavLst>
                                    </p:anim>
                                    <p:anim calcmode="lin" valueType="num">
                                      <p:cBhvr>
                                        <p:cTn id="22" dur="250" fill="hold"/>
                                        <p:tgtEl>
                                          <p:spTgt spid="3">
                                            <p:graphicEl>
                                              <a:dgm id="{840D4812-219F-40A5-8C95-AD78A478C72B}"/>
                                            </p:graphicEl>
                                          </p:spTgt>
                                        </p:tgtEl>
                                        <p:attrNameLst>
                                          <p:attrName>ppt_h</p:attrName>
                                        </p:attrNameLst>
                                      </p:cBhvr>
                                      <p:tavLst>
                                        <p:tav tm="0">
                                          <p:val>
                                            <p:fltVal val="0"/>
                                          </p:val>
                                        </p:tav>
                                        <p:tav tm="100000">
                                          <p:val>
                                            <p:strVal val="#ppt_h"/>
                                          </p:val>
                                        </p:tav>
                                      </p:tavLst>
                                    </p:anim>
                                    <p:anim calcmode="lin" valueType="num">
                                      <p:cBhvr>
                                        <p:cTn id="23" dur="250" fill="hold"/>
                                        <p:tgtEl>
                                          <p:spTgt spid="3">
                                            <p:graphicEl>
                                              <a:dgm id="{840D4812-219F-40A5-8C95-AD78A478C72B}"/>
                                            </p:graphicEl>
                                          </p:spTgt>
                                        </p:tgtEl>
                                        <p:attrNameLst>
                                          <p:attrName>style.rotation</p:attrName>
                                        </p:attrNameLst>
                                      </p:cBhvr>
                                      <p:tavLst>
                                        <p:tav tm="0">
                                          <p:val>
                                            <p:fltVal val="90"/>
                                          </p:val>
                                        </p:tav>
                                        <p:tav tm="100000">
                                          <p:val>
                                            <p:fltVal val="0"/>
                                          </p:val>
                                        </p:tav>
                                      </p:tavLst>
                                    </p:anim>
                                    <p:animEffect transition="in" filter="fade">
                                      <p:cBhvr>
                                        <p:cTn id="24" dur="250"/>
                                        <p:tgtEl>
                                          <p:spTgt spid="3">
                                            <p:graphicEl>
                                              <a:dgm id="{840D4812-219F-40A5-8C95-AD78A478C72B}"/>
                                            </p:graphicEl>
                                          </p:spTgt>
                                        </p:tgtEl>
                                      </p:cBhvr>
                                    </p:animEffect>
                                  </p:childTnLst>
                                </p:cTn>
                              </p:par>
                            </p:childTnLst>
                          </p:cTn>
                        </p:par>
                        <p:par>
                          <p:cTn id="25" fill="hold">
                            <p:stCondLst>
                              <p:cond delay="750"/>
                            </p:stCondLst>
                            <p:childTnLst>
                              <p:par>
                                <p:cTn id="26" presetID="31" presetClass="entr" presetSubtype="0" fill="hold" grpId="1" nodeType="afterEffect">
                                  <p:stCondLst>
                                    <p:cond delay="0"/>
                                  </p:stCondLst>
                                  <p:childTnLst>
                                    <p:set>
                                      <p:cBhvr>
                                        <p:cTn id="27" dur="1" fill="hold">
                                          <p:stCondLst>
                                            <p:cond delay="0"/>
                                          </p:stCondLst>
                                        </p:cTn>
                                        <p:tgtEl>
                                          <p:spTgt spid="3">
                                            <p:graphicEl>
                                              <a:dgm id="{AF8F20DC-A9E4-4333-ACF0-C8B6AD21E735}"/>
                                            </p:graphicEl>
                                          </p:spTgt>
                                        </p:tgtEl>
                                        <p:attrNameLst>
                                          <p:attrName>style.visibility</p:attrName>
                                        </p:attrNameLst>
                                      </p:cBhvr>
                                      <p:to>
                                        <p:strVal val="visible"/>
                                      </p:to>
                                    </p:set>
                                    <p:anim calcmode="lin" valueType="num">
                                      <p:cBhvr>
                                        <p:cTn id="28" dur="250" fill="hold"/>
                                        <p:tgtEl>
                                          <p:spTgt spid="3">
                                            <p:graphicEl>
                                              <a:dgm id="{AF8F20DC-A9E4-4333-ACF0-C8B6AD21E735}"/>
                                            </p:graphicEl>
                                          </p:spTgt>
                                        </p:tgtEl>
                                        <p:attrNameLst>
                                          <p:attrName>ppt_w</p:attrName>
                                        </p:attrNameLst>
                                      </p:cBhvr>
                                      <p:tavLst>
                                        <p:tav tm="0">
                                          <p:val>
                                            <p:fltVal val="0"/>
                                          </p:val>
                                        </p:tav>
                                        <p:tav tm="100000">
                                          <p:val>
                                            <p:strVal val="#ppt_w"/>
                                          </p:val>
                                        </p:tav>
                                      </p:tavLst>
                                    </p:anim>
                                    <p:anim calcmode="lin" valueType="num">
                                      <p:cBhvr>
                                        <p:cTn id="29" dur="250" fill="hold"/>
                                        <p:tgtEl>
                                          <p:spTgt spid="3">
                                            <p:graphicEl>
                                              <a:dgm id="{AF8F20DC-A9E4-4333-ACF0-C8B6AD21E735}"/>
                                            </p:graphicEl>
                                          </p:spTgt>
                                        </p:tgtEl>
                                        <p:attrNameLst>
                                          <p:attrName>ppt_h</p:attrName>
                                        </p:attrNameLst>
                                      </p:cBhvr>
                                      <p:tavLst>
                                        <p:tav tm="0">
                                          <p:val>
                                            <p:fltVal val="0"/>
                                          </p:val>
                                        </p:tav>
                                        <p:tav tm="100000">
                                          <p:val>
                                            <p:strVal val="#ppt_h"/>
                                          </p:val>
                                        </p:tav>
                                      </p:tavLst>
                                    </p:anim>
                                    <p:anim calcmode="lin" valueType="num">
                                      <p:cBhvr>
                                        <p:cTn id="30" dur="250" fill="hold"/>
                                        <p:tgtEl>
                                          <p:spTgt spid="3">
                                            <p:graphicEl>
                                              <a:dgm id="{AF8F20DC-A9E4-4333-ACF0-C8B6AD21E735}"/>
                                            </p:graphicEl>
                                          </p:spTgt>
                                        </p:tgtEl>
                                        <p:attrNameLst>
                                          <p:attrName>style.rotation</p:attrName>
                                        </p:attrNameLst>
                                      </p:cBhvr>
                                      <p:tavLst>
                                        <p:tav tm="0">
                                          <p:val>
                                            <p:fltVal val="90"/>
                                          </p:val>
                                        </p:tav>
                                        <p:tav tm="100000">
                                          <p:val>
                                            <p:fltVal val="0"/>
                                          </p:val>
                                        </p:tav>
                                      </p:tavLst>
                                    </p:anim>
                                    <p:animEffect transition="in" filter="fade">
                                      <p:cBhvr>
                                        <p:cTn id="31" dur="250"/>
                                        <p:tgtEl>
                                          <p:spTgt spid="3">
                                            <p:graphicEl>
                                              <a:dgm id="{AF8F20DC-A9E4-4333-ACF0-C8B6AD21E73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1" uiExpand="1">
        <p:bldSub>
          <a:bldDgm bld="one"/>
        </p:bldSub>
      </p:bldGraphic>
    </p:bldLst>
  </p:timing>
</p:sld>
</file>

<file path=ppt/theme/theme1.xml><?xml version="1.0" encoding="utf-8"?>
<a:theme xmlns:a="http://schemas.openxmlformats.org/drawingml/2006/main" name="TS010286711">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540B9E-24C0-450F-962F-A50C1BE50C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TS010286711</Template>
  <TotalTime>189</TotalTime>
  <Words>691</Words>
  <Application>Microsoft Office PowerPoint</Application>
  <PresentationFormat>Presentación en pantalla (4:3)</PresentationFormat>
  <Paragraphs>61</Paragraphs>
  <Slides>16</Slides>
  <Notes>4</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16</vt:i4>
      </vt:variant>
    </vt:vector>
  </HeadingPairs>
  <TitlesOfParts>
    <vt:vector size="19" baseType="lpstr">
      <vt:lpstr>TS010286711</vt:lpstr>
      <vt:lpstr>White with Courier font for code slides</vt:lpstr>
      <vt:lpstr>Documento</vt:lpstr>
      <vt:lpstr>Presentación de PowerPoint</vt:lpstr>
      <vt:lpstr>Presentación de PowerPoint</vt:lpstr>
      <vt:lpstr>Planteamiento del problema</vt:lpstr>
      <vt:lpstr>Justificación</vt:lpstr>
      <vt:lpstr>Objetivos</vt:lpstr>
      <vt:lpstr>Presentación de PowerPoint</vt:lpstr>
      <vt:lpstr>Bases teóricas</vt:lpstr>
      <vt:lpstr>Bases teóricas</vt:lpstr>
      <vt:lpstr>Bases teóricas</vt:lpstr>
      <vt:lpstr>Metodología </vt:lpstr>
      <vt:lpstr>Resultados</vt:lpstr>
      <vt:lpstr>Presentación de PowerPoint</vt:lpstr>
      <vt:lpstr>Presentación de PowerPoint</vt:lpstr>
      <vt:lpstr>Presentación de PowerPoint</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Russel Quiam</dc:creator>
  <cp:lastModifiedBy>Russel Quiam</cp:lastModifiedBy>
  <cp:revision>25</cp:revision>
  <dcterms:created xsi:type="dcterms:W3CDTF">2013-07-22T04:25:56Z</dcterms:created>
  <dcterms:modified xsi:type="dcterms:W3CDTF">2013-08-12T03:47:49Z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TC102867119990</vt:lpwstr>
  </property>
</Properties>
</file>