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Josefin Slab"/>
      <p:regular r:id="rId33"/>
      <p:bold r:id="rId34"/>
      <p:italic r:id="rId35"/>
      <p:boldItalic r:id="rId36"/>
    </p:embeddedFont>
    <p:embeddedFont>
      <p:font typeface="Catamaran"/>
      <p:regular r:id="rId37"/>
      <p:bold r:id="rId38"/>
    </p:embeddedFont>
    <p:embeddedFont>
      <p:font typeface="Anton"/>
      <p:regular r:id="rId39"/>
    </p:embeddedFont>
    <p:embeddedFont>
      <p:font typeface="Roboto Condensed"/>
      <p:regular r:id="rId40"/>
      <p:bold r:id="rId41"/>
      <p:italic r:id="rId42"/>
      <p:boldItalic r:id="rId43"/>
    </p:embeddedFont>
    <p:embeddedFont>
      <p:font typeface="Saira Semi Condensed"/>
      <p:regular r:id="rId44"/>
      <p:bold r:id="rId45"/>
    </p:embeddedFont>
    <p:embeddedFont>
      <p:font typeface="Josefin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9A5643B-A271-4D83-9CB4-728E2298ED7E}">
  <a:tblStyle styleId="{49A5643B-A271-4D83-9CB4-728E2298ED7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Condensed-regular.fntdata"/><Relationship Id="rId42" Type="http://schemas.openxmlformats.org/officeDocument/2006/relationships/font" Target="fonts/RobotoCondensed-italic.fntdata"/><Relationship Id="rId41" Type="http://schemas.openxmlformats.org/officeDocument/2006/relationships/font" Target="fonts/RobotoCondensed-bold.fntdata"/><Relationship Id="rId44" Type="http://schemas.openxmlformats.org/officeDocument/2006/relationships/font" Target="fonts/SairaSemiCondensed-regular.fntdata"/><Relationship Id="rId43" Type="http://schemas.openxmlformats.org/officeDocument/2006/relationships/font" Target="fonts/RobotoCondensed-boldItalic.fntdata"/><Relationship Id="rId46" Type="http://schemas.openxmlformats.org/officeDocument/2006/relationships/font" Target="fonts/JosefinSans-regular.fntdata"/><Relationship Id="rId45" Type="http://schemas.openxmlformats.org/officeDocument/2006/relationships/font" Target="fonts/SairaSemiCondense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JosefinSans-italic.fntdata"/><Relationship Id="rId47" Type="http://schemas.openxmlformats.org/officeDocument/2006/relationships/font" Target="fonts/JosefinSans-bold.fntdata"/><Relationship Id="rId49" Type="http://schemas.openxmlformats.org/officeDocument/2006/relationships/font" Target="fonts/Josefin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font" Target="fonts/JosefinSlab-regular.fntdata"/><Relationship Id="rId32" Type="http://schemas.openxmlformats.org/officeDocument/2006/relationships/slide" Target="slides/slide26.xml"/><Relationship Id="rId35" Type="http://schemas.openxmlformats.org/officeDocument/2006/relationships/font" Target="fonts/JosefinSlab-italic.fntdata"/><Relationship Id="rId34" Type="http://schemas.openxmlformats.org/officeDocument/2006/relationships/font" Target="fonts/JosefinSlab-bold.fntdata"/><Relationship Id="rId37" Type="http://schemas.openxmlformats.org/officeDocument/2006/relationships/font" Target="fonts/Catamaran-regular.fntdata"/><Relationship Id="rId36" Type="http://schemas.openxmlformats.org/officeDocument/2006/relationships/font" Target="fonts/JosefinSlab-boldItalic.fntdata"/><Relationship Id="rId39" Type="http://schemas.openxmlformats.org/officeDocument/2006/relationships/font" Target="fonts/Anton-regular.fntdata"/><Relationship Id="rId38" Type="http://schemas.openxmlformats.org/officeDocument/2006/relationships/font" Target="fonts/Catamaran-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8b2fdfe02e_0_2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8b2fdfe02e_0_2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Equipo 3 conformado por Ileana, Pablo, Nicolas,Russel y yo Andres</a:t>
            </a:r>
            <a:endParaRPr/>
          </a:p>
          <a:p>
            <a:pPr indent="0" lvl="0" marL="0" rtl="0" algn="l">
              <a:spcBef>
                <a:spcPts val="0"/>
              </a:spcBef>
              <a:spcAft>
                <a:spcPts val="0"/>
              </a:spcAft>
              <a:buNone/>
            </a:pPr>
            <a:r>
              <a:rPr lang="es"/>
              <a:t>solucion del reto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8b2fdfe02e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8b2fdfe02e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Ileana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8b2fdfe02e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8b2fdfe02e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6ba88b59e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6ba88b59e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6ba88b59ea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6ba88b59ea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8b2fdfe02e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8b2fdfe02e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962fc16ac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1962fc16ac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899ead0e7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899ead0e7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962fc16ac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962fc16ac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8b2fdfe02e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8b2fdfe02e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8b2fdfe02e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8b2fdfe02e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8c259908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8c259908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8b2fdfe02e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18b2fdfe02e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18e75290aa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18e75290aa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18e75290aa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18e75290aa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8a20710d0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18a20710d0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8a20710d0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8a20710d0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8a20710d0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18a20710d0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8b2fdfe02e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8b2fdfe02e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8b2fdfe02e_0_1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8b2fdfe02e_0_1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8b2fdfe02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8b2fdfe02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8b2fdfe02e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8b2fdfe02e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8b2fdfe02e_0_2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8b2fdfe02e_0_2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Tiene los weights ya definidos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8b2fdfe02e_4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8b2fdfe02e_4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Ileana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961fcd35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961fcd35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Ileana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961fcd35a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961fcd35a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19300" y="896800"/>
            <a:ext cx="3033000" cy="3209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Clr>
                <a:schemeClr val="dk1"/>
              </a:buClr>
              <a:buSzPts val="5200"/>
              <a:buNone/>
              <a:defRPr sz="4800">
                <a:solidFill>
                  <a:schemeClr val="dk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10" name="Google Shape;10;p2"/>
          <p:cNvSpPr txBox="1"/>
          <p:nvPr>
            <p:ph idx="1" type="subTitle"/>
          </p:nvPr>
        </p:nvSpPr>
        <p:spPr>
          <a:xfrm>
            <a:off x="719300" y="3979475"/>
            <a:ext cx="1994700" cy="585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F3F3F3"/>
              </a:buClr>
              <a:buSzPts val="2800"/>
              <a:buNone/>
              <a:defRPr sz="1600">
                <a:solidFill>
                  <a:schemeClr val="dk1"/>
                </a:solidFill>
              </a:defRPr>
            </a:lvl1pPr>
            <a:lvl2pPr lvl="1" rtl="0" algn="ctr">
              <a:lnSpc>
                <a:spcPct val="100000"/>
              </a:lnSpc>
              <a:spcBef>
                <a:spcPts val="0"/>
              </a:spcBef>
              <a:spcAft>
                <a:spcPts val="0"/>
              </a:spcAft>
              <a:buClr>
                <a:srgbClr val="F3F3F3"/>
              </a:buClr>
              <a:buSzPts val="2800"/>
              <a:buNone/>
              <a:defRPr sz="2800">
                <a:solidFill>
                  <a:srgbClr val="F3F3F3"/>
                </a:solidFill>
              </a:defRPr>
            </a:lvl2pPr>
            <a:lvl3pPr lvl="2" rtl="0" algn="ctr">
              <a:lnSpc>
                <a:spcPct val="100000"/>
              </a:lnSpc>
              <a:spcBef>
                <a:spcPts val="0"/>
              </a:spcBef>
              <a:spcAft>
                <a:spcPts val="0"/>
              </a:spcAft>
              <a:buClr>
                <a:srgbClr val="F3F3F3"/>
              </a:buClr>
              <a:buSzPts val="2800"/>
              <a:buNone/>
              <a:defRPr sz="2800">
                <a:solidFill>
                  <a:srgbClr val="F3F3F3"/>
                </a:solidFill>
              </a:defRPr>
            </a:lvl3pPr>
            <a:lvl4pPr lvl="3" rtl="0" algn="ctr">
              <a:lnSpc>
                <a:spcPct val="100000"/>
              </a:lnSpc>
              <a:spcBef>
                <a:spcPts val="0"/>
              </a:spcBef>
              <a:spcAft>
                <a:spcPts val="0"/>
              </a:spcAft>
              <a:buClr>
                <a:srgbClr val="F3F3F3"/>
              </a:buClr>
              <a:buSzPts val="2800"/>
              <a:buNone/>
              <a:defRPr sz="2800">
                <a:solidFill>
                  <a:srgbClr val="F3F3F3"/>
                </a:solidFill>
              </a:defRPr>
            </a:lvl4pPr>
            <a:lvl5pPr lvl="4" rtl="0" algn="ctr">
              <a:lnSpc>
                <a:spcPct val="100000"/>
              </a:lnSpc>
              <a:spcBef>
                <a:spcPts val="0"/>
              </a:spcBef>
              <a:spcAft>
                <a:spcPts val="0"/>
              </a:spcAft>
              <a:buClr>
                <a:srgbClr val="F3F3F3"/>
              </a:buClr>
              <a:buSzPts val="2800"/>
              <a:buNone/>
              <a:defRPr sz="2800">
                <a:solidFill>
                  <a:srgbClr val="F3F3F3"/>
                </a:solidFill>
              </a:defRPr>
            </a:lvl5pPr>
            <a:lvl6pPr lvl="5" rtl="0" algn="ctr">
              <a:lnSpc>
                <a:spcPct val="100000"/>
              </a:lnSpc>
              <a:spcBef>
                <a:spcPts val="0"/>
              </a:spcBef>
              <a:spcAft>
                <a:spcPts val="0"/>
              </a:spcAft>
              <a:buClr>
                <a:srgbClr val="F3F3F3"/>
              </a:buClr>
              <a:buSzPts val="2800"/>
              <a:buNone/>
              <a:defRPr sz="2800">
                <a:solidFill>
                  <a:srgbClr val="F3F3F3"/>
                </a:solidFill>
              </a:defRPr>
            </a:lvl6pPr>
            <a:lvl7pPr lvl="6" rtl="0" algn="ctr">
              <a:lnSpc>
                <a:spcPct val="100000"/>
              </a:lnSpc>
              <a:spcBef>
                <a:spcPts val="0"/>
              </a:spcBef>
              <a:spcAft>
                <a:spcPts val="0"/>
              </a:spcAft>
              <a:buClr>
                <a:srgbClr val="F3F3F3"/>
              </a:buClr>
              <a:buSzPts val="2800"/>
              <a:buNone/>
              <a:defRPr sz="2800">
                <a:solidFill>
                  <a:srgbClr val="F3F3F3"/>
                </a:solidFill>
              </a:defRPr>
            </a:lvl7pPr>
            <a:lvl8pPr lvl="7" rtl="0" algn="ctr">
              <a:lnSpc>
                <a:spcPct val="100000"/>
              </a:lnSpc>
              <a:spcBef>
                <a:spcPts val="0"/>
              </a:spcBef>
              <a:spcAft>
                <a:spcPts val="0"/>
              </a:spcAft>
              <a:buClr>
                <a:srgbClr val="F3F3F3"/>
              </a:buClr>
              <a:buSzPts val="2800"/>
              <a:buNone/>
              <a:defRPr sz="2800">
                <a:solidFill>
                  <a:srgbClr val="F3F3F3"/>
                </a:solidFill>
              </a:defRPr>
            </a:lvl8pPr>
            <a:lvl9pPr lvl="8" rtl="0" algn="ctr">
              <a:lnSpc>
                <a:spcPct val="100000"/>
              </a:lnSpc>
              <a:spcBef>
                <a:spcPts val="0"/>
              </a:spcBef>
              <a:spcAft>
                <a:spcPts val="0"/>
              </a:spcAft>
              <a:buClr>
                <a:srgbClr val="F3F3F3"/>
              </a:buClr>
              <a:buSzPts val="2800"/>
              <a:buNone/>
              <a:defRPr sz="2800">
                <a:solidFill>
                  <a:srgbClr val="F3F3F3"/>
                </a:solidFill>
              </a:defRPr>
            </a:lvl9pPr>
          </a:lstStyle>
          <a:p/>
        </p:txBody>
      </p:sp>
      <p:grpSp>
        <p:nvGrpSpPr>
          <p:cNvPr id="11" name="Google Shape;11;p2"/>
          <p:cNvGrpSpPr/>
          <p:nvPr/>
        </p:nvGrpSpPr>
        <p:grpSpPr>
          <a:xfrm>
            <a:off x="-457745" y="158584"/>
            <a:ext cx="10036747" cy="4508685"/>
            <a:chOff x="-457745" y="158584"/>
            <a:chExt cx="10036747" cy="4508685"/>
          </a:xfrm>
        </p:grpSpPr>
        <p:grpSp>
          <p:nvGrpSpPr>
            <p:cNvPr id="12" name="Google Shape;12;p2"/>
            <p:cNvGrpSpPr/>
            <p:nvPr/>
          </p:nvGrpSpPr>
          <p:grpSpPr>
            <a:xfrm>
              <a:off x="7614180" y="3126797"/>
              <a:ext cx="1072672" cy="414947"/>
              <a:chOff x="3982050" y="663325"/>
              <a:chExt cx="992388" cy="558325"/>
            </a:xfrm>
          </p:grpSpPr>
          <p:sp>
            <p:nvSpPr>
              <p:cNvPr id="13" name="Google Shape;13;p2"/>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14" name="Google Shape;14;p2"/>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grpSp>
          <p:nvGrpSpPr>
            <p:cNvPr id="15" name="Google Shape;15;p2"/>
            <p:cNvGrpSpPr/>
            <p:nvPr/>
          </p:nvGrpSpPr>
          <p:grpSpPr>
            <a:xfrm>
              <a:off x="5727630" y="293522"/>
              <a:ext cx="1072672" cy="414947"/>
              <a:chOff x="3982050" y="663325"/>
              <a:chExt cx="992388" cy="558325"/>
            </a:xfrm>
          </p:grpSpPr>
          <p:sp>
            <p:nvSpPr>
              <p:cNvPr id="16" name="Google Shape;16;p2"/>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17" name="Google Shape;17;p2"/>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sp>
          <p:nvSpPr>
            <p:cNvPr id="18" name="Google Shape;18;p2"/>
            <p:cNvSpPr/>
            <p:nvPr/>
          </p:nvSpPr>
          <p:spPr>
            <a:xfrm rot="10800000">
              <a:off x="3472862" y="1126547"/>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nvGrpSpPr>
            <p:cNvPr id="19" name="Google Shape;19;p2"/>
            <p:cNvGrpSpPr/>
            <p:nvPr/>
          </p:nvGrpSpPr>
          <p:grpSpPr>
            <a:xfrm>
              <a:off x="4464580" y="4252322"/>
              <a:ext cx="1072672" cy="414947"/>
              <a:chOff x="4094664" y="28704"/>
              <a:chExt cx="992388" cy="558325"/>
            </a:xfrm>
          </p:grpSpPr>
          <p:sp>
            <p:nvSpPr>
              <p:cNvPr id="20" name="Google Shape;20;p2"/>
              <p:cNvSpPr/>
              <p:nvPr/>
            </p:nvSpPr>
            <p:spPr>
              <a:xfrm>
                <a:off x="4094664" y="296504"/>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21" name="Google Shape;21;p2"/>
              <p:cNvSpPr/>
              <p:nvPr/>
            </p:nvSpPr>
            <p:spPr>
              <a:xfrm rot="10800000">
                <a:off x="4282177" y="28704"/>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grpSp>
          <p:nvGrpSpPr>
            <p:cNvPr id="22" name="Google Shape;22;p2"/>
            <p:cNvGrpSpPr/>
            <p:nvPr/>
          </p:nvGrpSpPr>
          <p:grpSpPr>
            <a:xfrm>
              <a:off x="-457745" y="3630659"/>
              <a:ext cx="1072672" cy="414947"/>
              <a:chOff x="3982050" y="663325"/>
              <a:chExt cx="992388" cy="558325"/>
            </a:xfrm>
          </p:grpSpPr>
          <p:sp>
            <p:nvSpPr>
              <p:cNvPr id="23" name="Google Shape;23;p2"/>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24" name="Google Shape;24;p2"/>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sp>
          <p:nvSpPr>
            <p:cNvPr id="25" name="Google Shape;25;p2"/>
            <p:cNvSpPr/>
            <p:nvPr/>
          </p:nvSpPr>
          <p:spPr>
            <a:xfrm rot="10800000">
              <a:off x="8709012" y="1996909"/>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26" name="Google Shape;26;p2"/>
            <p:cNvSpPr/>
            <p:nvPr/>
          </p:nvSpPr>
          <p:spPr>
            <a:xfrm rot="10800000">
              <a:off x="-156763" y="158584"/>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sp>
        <p:nvSpPr>
          <p:cNvPr id="27" name="Google Shape;27;p2"/>
          <p:cNvSpPr/>
          <p:nvPr/>
        </p:nvSpPr>
        <p:spPr>
          <a:xfrm>
            <a:off x="0" y="4946300"/>
            <a:ext cx="9144000" cy="196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2"/>
        </a:solidFill>
      </p:bgPr>
    </p:bg>
    <p:spTree>
      <p:nvGrpSpPr>
        <p:cNvPr id="108" name="Shape 108"/>
        <p:cNvGrpSpPr/>
        <p:nvPr/>
      </p:nvGrpSpPr>
      <p:grpSpPr>
        <a:xfrm>
          <a:off x="0" y="0"/>
          <a:ext cx="0" cy="0"/>
          <a:chOff x="0" y="0"/>
          <a:chExt cx="0" cy="0"/>
        </a:xfrm>
      </p:grpSpPr>
      <p:sp>
        <p:nvSpPr>
          <p:cNvPr id="109" name="Google Shape;109;p11"/>
          <p:cNvSpPr/>
          <p:nvPr/>
        </p:nvSpPr>
        <p:spPr>
          <a:xfrm>
            <a:off x="4409758" y="485228"/>
            <a:ext cx="327000" cy="3270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a:off x="4549332" y="-312227"/>
            <a:ext cx="47100" cy="74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a:off x="4103231" y="216793"/>
            <a:ext cx="939900" cy="4293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a:off x="-180975" y="647700"/>
            <a:ext cx="9725025" cy="4495800"/>
          </a:xfrm>
          <a:custGeom>
            <a:rect b="b" l="l" r="r" t="t"/>
            <a:pathLst>
              <a:path extrusionOk="0" h="179832" w="389001">
                <a:moveTo>
                  <a:pt x="172212" y="0"/>
                </a:moveTo>
                <a:lnTo>
                  <a:pt x="208026" y="0"/>
                </a:lnTo>
                <a:lnTo>
                  <a:pt x="389001" y="179832"/>
                </a:lnTo>
                <a:lnTo>
                  <a:pt x="0" y="179451"/>
                </a:lnTo>
                <a:close/>
              </a:path>
            </a:pathLst>
          </a:custGeom>
          <a:solidFill>
            <a:srgbClr val="F3F3F3">
              <a:alpha val="16069"/>
            </a:srgbClr>
          </a:solidFill>
          <a:ln>
            <a:noFill/>
          </a:ln>
        </p:spPr>
      </p:sp>
      <p:grpSp>
        <p:nvGrpSpPr>
          <p:cNvPr id="113" name="Google Shape;113;p11"/>
          <p:cNvGrpSpPr/>
          <p:nvPr/>
        </p:nvGrpSpPr>
        <p:grpSpPr>
          <a:xfrm>
            <a:off x="-360225" y="487009"/>
            <a:ext cx="9504225" cy="4671191"/>
            <a:chOff x="-360225" y="487009"/>
            <a:chExt cx="9504225" cy="4671191"/>
          </a:xfrm>
        </p:grpSpPr>
        <p:sp>
          <p:nvSpPr>
            <p:cNvPr id="114" name="Google Shape;114;p11"/>
            <p:cNvSpPr/>
            <p:nvPr/>
          </p:nvSpPr>
          <p:spPr>
            <a:xfrm>
              <a:off x="0" y="4947300"/>
              <a:ext cx="9144000" cy="21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 name="Google Shape;115;p11"/>
            <p:cNvGrpSpPr/>
            <p:nvPr/>
          </p:nvGrpSpPr>
          <p:grpSpPr>
            <a:xfrm>
              <a:off x="-360225" y="616527"/>
              <a:ext cx="877171" cy="545763"/>
              <a:chOff x="3982050" y="663325"/>
              <a:chExt cx="992388" cy="558325"/>
            </a:xfrm>
          </p:grpSpPr>
          <p:sp>
            <p:nvSpPr>
              <p:cNvPr id="116" name="Google Shape;116;p11"/>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117" name="Google Shape;117;p11"/>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sp>
          <p:nvSpPr>
            <p:cNvPr id="118" name="Google Shape;118;p11"/>
            <p:cNvSpPr/>
            <p:nvPr/>
          </p:nvSpPr>
          <p:spPr>
            <a:xfrm flipH="1" rot="10800000">
              <a:off x="8274000" y="4357661"/>
              <a:ext cx="869989" cy="324313"/>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119" name="Google Shape;119;p11"/>
            <p:cNvSpPr/>
            <p:nvPr/>
          </p:nvSpPr>
          <p:spPr>
            <a:xfrm rot="10800000">
              <a:off x="6089063" y="487009"/>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sp>
        <p:nvSpPr>
          <p:cNvPr id="120" name="Google Shape;120;p11"/>
          <p:cNvSpPr txBox="1"/>
          <p:nvPr>
            <p:ph hasCustomPrompt="1" type="title"/>
          </p:nvPr>
        </p:nvSpPr>
        <p:spPr>
          <a:xfrm>
            <a:off x="3305300" y="1714500"/>
            <a:ext cx="5119800" cy="1217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2000"/>
              <a:buNone/>
              <a:defRPr b="1" sz="8500">
                <a:solidFill>
                  <a:schemeClr val="dk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1" name="Google Shape;121;p11"/>
          <p:cNvSpPr txBox="1"/>
          <p:nvPr>
            <p:ph idx="1" type="body"/>
          </p:nvPr>
        </p:nvSpPr>
        <p:spPr>
          <a:xfrm>
            <a:off x="3305175" y="2944150"/>
            <a:ext cx="5119800" cy="650400"/>
          </a:xfrm>
          <a:prstGeom prst="rect">
            <a:avLst/>
          </a:prstGeom>
        </p:spPr>
        <p:txBody>
          <a:bodyPr anchorCtr="0" anchor="t" bIns="91425" lIns="91425" spcFirstLastPara="1" rIns="91425" wrap="square" tIns="91425">
            <a:noAutofit/>
          </a:bodyPr>
          <a:lstStyle>
            <a:lvl1pPr indent="-342900" lvl="0" marL="457200" rtl="0" algn="r">
              <a:spcBef>
                <a:spcPts val="0"/>
              </a:spcBef>
              <a:spcAft>
                <a:spcPts val="0"/>
              </a:spcAft>
              <a:buSzPts val="1800"/>
              <a:buChar char="●"/>
              <a:defRPr sz="16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22" name="Shape 1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BLANK_1">
    <p:bg>
      <p:bgPr>
        <a:solidFill>
          <a:schemeClr val="lt1"/>
        </a:solidFill>
      </p:bgPr>
    </p:bg>
    <p:spTree>
      <p:nvGrpSpPr>
        <p:cNvPr id="123" name="Shape 123"/>
        <p:cNvGrpSpPr/>
        <p:nvPr/>
      </p:nvGrpSpPr>
      <p:grpSpPr>
        <a:xfrm>
          <a:off x="0" y="0"/>
          <a:ext cx="0" cy="0"/>
          <a:chOff x="0" y="0"/>
          <a:chExt cx="0" cy="0"/>
        </a:xfrm>
      </p:grpSpPr>
      <p:sp>
        <p:nvSpPr>
          <p:cNvPr id="124" name="Google Shape;124;p13"/>
          <p:cNvSpPr/>
          <p:nvPr/>
        </p:nvSpPr>
        <p:spPr>
          <a:xfrm>
            <a:off x="5920525" y="-42625"/>
            <a:ext cx="3266000" cy="5200650"/>
          </a:xfrm>
          <a:custGeom>
            <a:rect b="b" l="l" r="r" t="t"/>
            <a:pathLst>
              <a:path extrusionOk="0" h="208026" w="130640">
                <a:moveTo>
                  <a:pt x="1095" y="1599"/>
                </a:moveTo>
                <a:lnTo>
                  <a:pt x="0" y="207645"/>
                </a:lnTo>
                <a:lnTo>
                  <a:pt x="129582" y="208026"/>
                </a:lnTo>
                <a:lnTo>
                  <a:pt x="130640" y="0"/>
                </a:lnTo>
                <a:close/>
              </a:path>
            </a:pathLst>
          </a:custGeom>
          <a:solidFill>
            <a:schemeClr val="accent2"/>
          </a:solidFill>
          <a:ln>
            <a:noFill/>
          </a:ln>
        </p:spPr>
      </p:sp>
      <p:sp>
        <p:nvSpPr>
          <p:cNvPr id="125" name="Google Shape;125;p13"/>
          <p:cNvSpPr txBox="1"/>
          <p:nvPr>
            <p:ph idx="1" type="subTitle"/>
          </p:nvPr>
        </p:nvSpPr>
        <p:spPr>
          <a:xfrm>
            <a:off x="719300" y="771250"/>
            <a:ext cx="1693800" cy="72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1800"/>
              <a:buFont typeface="Josefin Sans"/>
              <a:buNone/>
              <a:defRPr b="1" sz="2000">
                <a:solidFill>
                  <a:schemeClr val="dk1"/>
                </a:solidFill>
                <a:latin typeface="Roboto Condensed"/>
                <a:ea typeface="Roboto Condensed"/>
                <a:cs typeface="Roboto Condensed"/>
                <a:sym typeface="Roboto Condensed"/>
              </a:defRPr>
            </a:lvl1pPr>
            <a:lvl2pPr lvl="1"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2pPr>
            <a:lvl3pPr lvl="2"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3pPr>
            <a:lvl4pPr lvl="3"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4pPr>
            <a:lvl5pPr lvl="4"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5pPr>
            <a:lvl6pPr lvl="5"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6pPr>
            <a:lvl7pPr lvl="6"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7pPr>
            <a:lvl8pPr lvl="7"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8pPr>
            <a:lvl9pPr lvl="8"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9pPr>
          </a:lstStyle>
          <a:p/>
        </p:txBody>
      </p:sp>
      <p:sp>
        <p:nvSpPr>
          <p:cNvPr id="126" name="Google Shape;126;p13"/>
          <p:cNvSpPr txBox="1"/>
          <p:nvPr>
            <p:ph idx="2" type="subTitle"/>
          </p:nvPr>
        </p:nvSpPr>
        <p:spPr>
          <a:xfrm>
            <a:off x="719300" y="1488750"/>
            <a:ext cx="1693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Josefin Slab"/>
              <a:buNone/>
              <a:defRPr sz="1400">
                <a:solidFill>
                  <a:schemeClr val="dk1"/>
                </a:solidFill>
              </a:defRPr>
            </a:lvl1pPr>
            <a:lvl2pPr lvl="1"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127" name="Google Shape;127;p13"/>
          <p:cNvSpPr txBox="1"/>
          <p:nvPr>
            <p:ph idx="3" type="subTitle"/>
          </p:nvPr>
        </p:nvSpPr>
        <p:spPr>
          <a:xfrm>
            <a:off x="3725100" y="771250"/>
            <a:ext cx="1693800" cy="72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1800"/>
              <a:buFont typeface="Josefin Sans"/>
              <a:buNone/>
              <a:defRPr b="1" sz="2000">
                <a:solidFill>
                  <a:schemeClr val="dk1"/>
                </a:solidFill>
                <a:latin typeface="Roboto Condensed"/>
                <a:ea typeface="Roboto Condensed"/>
                <a:cs typeface="Roboto Condensed"/>
                <a:sym typeface="Roboto Condensed"/>
              </a:defRPr>
            </a:lvl1pPr>
            <a:lvl2pPr lvl="1"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2pPr>
            <a:lvl3pPr lvl="2"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3pPr>
            <a:lvl4pPr lvl="3"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4pPr>
            <a:lvl5pPr lvl="4"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5pPr>
            <a:lvl6pPr lvl="5"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6pPr>
            <a:lvl7pPr lvl="6"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7pPr>
            <a:lvl8pPr lvl="7"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8pPr>
            <a:lvl9pPr lvl="8"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9pPr>
          </a:lstStyle>
          <a:p/>
        </p:txBody>
      </p:sp>
      <p:sp>
        <p:nvSpPr>
          <p:cNvPr id="128" name="Google Shape;128;p13"/>
          <p:cNvSpPr txBox="1"/>
          <p:nvPr>
            <p:ph idx="4" type="subTitle"/>
          </p:nvPr>
        </p:nvSpPr>
        <p:spPr>
          <a:xfrm>
            <a:off x="3725101" y="1488750"/>
            <a:ext cx="1693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Josefin Slab"/>
              <a:buNone/>
              <a:defRPr sz="1400">
                <a:solidFill>
                  <a:schemeClr val="dk1"/>
                </a:solidFill>
              </a:defRPr>
            </a:lvl1pPr>
            <a:lvl2pPr lvl="1"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129" name="Google Shape;129;p13"/>
          <p:cNvSpPr txBox="1"/>
          <p:nvPr>
            <p:ph idx="5" type="subTitle"/>
          </p:nvPr>
        </p:nvSpPr>
        <p:spPr>
          <a:xfrm>
            <a:off x="6730900" y="771250"/>
            <a:ext cx="1693800" cy="72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1800"/>
              <a:buFont typeface="Josefin Sans"/>
              <a:buNone/>
              <a:defRPr b="1" sz="2000">
                <a:solidFill>
                  <a:schemeClr val="dk1"/>
                </a:solidFill>
                <a:latin typeface="Roboto Condensed"/>
                <a:ea typeface="Roboto Condensed"/>
                <a:cs typeface="Roboto Condensed"/>
                <a:sym typeface="Roboto Condensed"/>
              </a:defRPr>
            </a:lvl1pPr>
            <a:lvl2pPr lvl="1"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2pPr>
            <a:lvl3pPr lvl="2"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3pPr>
            <a:lvl4pPr lvl="3"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4pPr>
            <a:lvl5pPr lvl="4"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5pPr>
            <a:lvl6pPr lvl="5"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6pPr>
            <a:lvl7pPr lvl="6"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7pPr>
            <a:lvl8pPr lvl="7"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8pPr>
            <a:lvl9pPr lvl="8"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9pPr>
          </a:lstStyle>
          <a:p/>
        </p:txBody>
      </p:sp>
      <p:sp>
        <p:nvSpPr>
          <p:cNvPr id="130" name="Google Shape;130;p13"/>
          <p:cNvSpPr txBox="1"/>
          <p:nvPr>
            <p:ph idx="6" type="subTitle"/>
          </p:nvPr>
        </p:nvSpPr>
        <p:spPr>
          <a:xfrm>
            <a:off x="6730901" y="1488750"/>
            <a:ext cx="1693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Josefin Slab"/>
              <a:buNone/>
              <a:defRPr sz="1400">
                <a:solidFill>
                  <a:schemeClr val="dk1"/>
                </a:solidFill>
              </a:defRPr>
            </a:lvl1pPr>
            <a:lvl2pPr lvl="1"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131" name="Google Shape;131;p13"/>
          <p:cNvSpPr txBox="1"/>
          <p:nvPr>
            <p:ph idx="7" type="subTitle"/>
          </p:nvPr>
        </p:nvSpPr>
        <p:spPr>
          <a:xfrm>
            <a:off x="719300" y="2804650"/>
            <a:ext cx="1830000" cy="72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1800"/>
              <a:buFont typeface="Josefin Sans"/>
              <a:buNone/>
              <a:defRPr b="1" sz="2000">
                <a:solidFill>
                  <a:schemeClr val="dk1"/>
                </a:solidFill>
                <a:latin typeface="Roboto Condensed"/>
                <a:ea typeface="Roboto Condensed"/>
                <a:cs typeface="Roboto Condensed"/>
                <a:sym typeface="Roboto Condensed"/>
              </a:defRPr>
            </a:lvl1pPr>
            <a:lvl2pPr lvl="1"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2pPr>
            <a:lvl3pPr lvl="2"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3pPr>
            <a:lvl4pPr lvl="3"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4pPr>
            <a:lvl5pPr lvl="4"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5pPr>
            <a:lvl6pPr lvl="5"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6pPr>
            <a:lvl7pPr lvl="6"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7pPr>
            <a:lvl8pPr lvl="7"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8pPr>
            <a:lvl9pPr lvl="8"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9pPr>
          </a:lstStyle>
          <a:p/>
        </p:txBody>
      </p:sp>
      <p:sp>
        <p:nvSpPr>
          <p:cNvPr id="132" name="Google Shape;132;p13"/>
          <p:cNvSpPr txBox="1"/>
          <p:nvPr>
            <p:ph idx="8" type="subTitle"/>
          </p:nvPr>
        </p:nvSpPr>
        <p:spPr>
          <a:xfrm>
            <a:off x="719301" y="3522150"/>
            <a:ext cx="1693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Josefin Slab"/>
              <a:buNone/>
              <a:defRPr sz="1400">
                <a:solidFill>
                  <a:schemeClr val="dk1"/>
                </a:solidFill>
              </a:defRPr>
            </a:lvl1pPr>
            <a:lvl2pPr lvl="1"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133" name="Google Shape;133;p13"/>
          <p:cNvSpPr txBox="1"/>
          <p:nvPr>
            <p:ph idx="9" type="subTitle"/>
          </p:nvPr>
        </p:nvSpPr>
        <p:spPr>
          <a:xfrm>
            <a:off x="3725100" y="2804650"/>
            <a:ext cx="1693800" cy="72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1800"/>
              <a:buFont typeface="Josefin Sans"/>
              <a:buNone/>
              <a:defRPr b="1" sz="2000">
                <a:solidFill>
                  <a:schemeClr val="dk1"/>
                </a:solidFill>
                <a:latin typeface="Roboto Condensed"/>
                <a:ea typeface="Roboto Condensed"/>
                <a:cs typeface="Roboto Condensed"/>
                <a:sym typeface="Roboto Condensed"/>
              </a:defRPr>
            </a:lvl1pPr>
            <a:lvl2pPr lvl="1"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2pPr>
            <a:lvl3pPr lvl="2"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3pPr>
            <a:lvl4pPr lvl="3"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4pPr>
            <a:lvl5pPr lvl="4"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5pPr>
            <a:lvl6pPr lvl="5"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6pPr>
            <a:lvl7pPr lvl="6"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7pPr>
            <a:lvl8pPr lvl="7"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8pPr>
            <a:lvl9pPr lvl="8"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9pPr>
          </a:lstStyle>
          <a:p/>
        </p:txBody>
      </p:sp>
      <p:sp>
        <p:nvSpPr>
          <p:cNvPr id="134" name="Google Shape;134;p13"/>
          <p:cNvSpPr txBox="1"/>
          <p:nvPr>
            <p:ph idx="13" type="subTitle"/>
          </p:nvPr>
        </p:nvSpPr>
        <p:spPr>
          <a:xfrm>
            <a:off x="3725101" y="3522150"/>
            <a:ext cx="1693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Josefin Slab"/>
              <a:buNone/>
              <a:defRPr sz="1400">
                <a:solidFill>
                  <a:schemeClr val="dk1"/>
                </a:solidFill>
              </a:defRPr>
            </a:lvl1pPr>
            <a:lvl2pPr lvl="1"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135" name="Google Shape;135;p13"/>
          <p:cNvSpPr txBox="1"/>
          <p:nvPr>
            <p:ph idx="14" type="subTitle"/>
          </p:nvPr>
        </p:nvSpPr>
        <p:spPr>
          <a:xfrm>
            <a:off x="6730900" y="2804650"/>
            <a:ext cx="1693800" cy="72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1800"/>
              <a:buFont typeface="Josefin Sans"/>
              <a:buNone/>
              <a:defRPr b="1" sz="2000">
                <a:solidFill>
                  <a:schemeClr val="dk1"/>
                </a:solidFill>
                <a:latin typeface="Roboto Condensed"/>
                <a:ea typeface="Roboto Condensed"/>
                <a:cs typeface="Roboto Condensed"/>
                <a:sym typeface="Roboto Condensed"/>
              </a:defRPr>
            </a:lvl1pPr>
            <a:lvl2pPr lvl="1"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2pPr>
            <a:lvl3pPr lvl="2"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3pPr>
            <a:lvl4pPr lvl="3"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4pPr>
            <a:lvl5pPr lvl="4"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5pPr>
            <a:lvl6pPr lvl="5"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6pPr>
            <a:lvl7pPr lvl="6"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7pPr>
            <a:lvl8pPr lvl="7"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8pPr>
            <a:lvl9pPr lvl="8" rtl="0" algn="r">
              <a:lnSpc>
                <a:spcPct val="100000"/>
              </a:lnSpc>
              <a:spcBef>
                <a:spcPts val="0"/>
              </a:spcBef>
              <a:spcAft>
                <a:spcPts val="0"/>
              </a:spcAft>
              <a:buClr>
                <a:schemeClr val="dk1"/>
              </a:buClr>
              <a:buSzPts val="1400"/>
              <a:buFont typeface="Josefin Sans"/>
              <a:buNone/>
              <a:defRPr b="1">
                <a:solidFill>
                  <a:schemeClr val="dk1"/>
                </a:solidFill>
                <a:latin typeface="Josefin Sans"/>
                <a:ea typeface="Josefin Sans"/>
                <a:cs typeface="Josefin Sans"/>
                <a:sym typeface="Josefin Sans"/>
              </a:defRPr>
            </a:lvl9pPr>
          </a:lstStyle>
          <a:p/>
        </p:txBody>
      </p:sp>
      <p:sp>
        <p:nvSpPr>
          <p:cNvPr id="136" name="Google Shape;136;p13"/>
          <p:cNvSpPr txBox="1"/>
          <p:nvPr>
            <p:ph idx="15" type="subTitle"/>
          </p:nvPr>
        </p:nvSpPr>
        <p:spPr>
          <a:xfrm>
            <a:off x="6730901" y="3522150"/>
            <a:ext cx="1693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Josefin Slab"/>
              <a:buNone/>
              <a:defRPr sz="1400">
                <a:solidFill>
                  <a:schemeClr val="dk1"/>
                </a:solidFill>
              </a:defRPr>
            </a:lvl1pPr>
            <a:lvl2pPr lvl="1"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rtl="0" algn="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grpSp>
        <p:nvGrpSpPr>
          <p:cNvPr id="137" name="Google Shape;137;p13"/>
          <p:cNvGrpSpPr/>
          <p:nvPr/>
        </p:nvGrpSpPr>
        <p:grpSpPr>
          <a:xfrm>
            <a:off x="-686345" y="-147400"/>
            <a:ext cx="10054347" cy="5324475"/>
            <a:chOff x="-686345" y="-147400"/>
            <a:chExt cx="10054347" cy="5324475"/>
          </a:xfrm>
        </p:grpSpPr>
        <p:grpSp>
          <p:nvGrpSpPr>
            <p:cNvPr id="138" name="Google Shape;138;p13"/>
            <p:cNvGrpSpPr/>
            <p:nvPr/>
          </p:nvGrpSpPr>
          <p:grpSpPr>
            <a:xfrm>
              <a:off x="-686345" y="3630659"/>
              <a:ext cx="1072672" cy="414947"/>
              <a:chOff x="3982050" y="663325"/>
              <a:chExt cx="992388" cy="558325"/>
            </a:xfrm>
          </p:grpSpPr>
          <p:sp>
            <p:nvSpPr>
              <p:cNvPr id="139" name="Google Shape;139;p13"/>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140" name="Google Shape;140;p13"/>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sp>
          <p:nvSpPr>
            <p:cNvPr id="141" name="Google Shape;141;p13"/>
            <p:cNvSpPr/>
            <p:nvPr/>
          </p:nvSpPr>
          <p:spPr>
            <a:xfrm rot="10800000">
              <a:off x="-369763" y="158584"/>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142" name="Google Shape;142;p13"/>
            <p:cNvSpPr/>
            <p:nvPr/>
          </p:nvSpPr>
          <p:spPr>
            <a:xfrm rot="10800000">
              <a:off x="5021387" y="4797259"/>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143" name="Google Shape;143;p13"/>
            <p:cNvSpPr/>
            <p:nvPr/>
          </p:nvSpPr>
          <p:spPr>
            <a:xfrm rot="10800000">
              <a:off x="8498012" y="158584"/>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144" name="Google Shape;144;p13"/>
            <p:cNvSpPr/>
            <p:nvPr/>
          </p:nvSpPr>
          <p:spPr>
            <a:xfrm rot="10800000">
              <a:off x="5891387" y="4491472"/>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nvGrpSpPr>
            <p:cNvPr id="145" name="Google Shape;145;p13"/>
            <p:cNvGrpSpPr/>
            <p:nvPr/>
          </p:nvGrpSpPr>
          <p:grpSpPr>
            <a:xfrm>
              <a:off x="8608811" y="2804647"/>
              <a:ext cx="535195" cy="414947"/>
              <a:chOff x="3982050" y="663325"/>
              <a:chExt cx="992388" cy="558325"/>
            </a:xfrm>
          </p:grpSpPr>
          <p:sp>
            <p:nvSpPr>
              <p:cNvPr id="146" name="Google Shape;146;p13"/>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147" name="Google Shape;147;p13"/>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sp>
          <p:nvSpPr>
            <p:cNvPr id="148" name="Google Shape;148;p13"/>
            <p:cNvSpPr/>
            <p:nvPr/>
          </p:nvSpPr>
          <p:spPr>
            <a:xfrm>
              <a:off x="5784000" y="-147400"/>
              <a:ext cx="254000" cy="5324475"/>
            </a:xfrm>
            <a:custGeom>
              <a:rect b="b" l="l" r="r" t="t"/>
              <a:pathLst>
                <a:path extrusionOk="0" h="212979" w="10160">
                  <a:moveTo>
                    <a:pt x="0" y="5790"/>
                  </a:moveTo>
                  <a:lnTo>
                    <a:pt x="1016" y="212598"/>
                  </a:lnTo>
                  <a:lnTo>
                    <a:pt x="6773" y="212979"/>
                  </a:lnTo>
                  <a:lnTo>
                    <a:pt x="10160" y="0"/>
                  </a:lnTo>
                  <a:close/>
                </a:path>
              </a:pathLst>
            </a:custGeom>
            <a:solidFill>
              <a:schemeClr val="dk1"/>
            </a:solidFill>
            <a:ln>
              <a:noFill/>
            </a:ln>
          </p:spPr>
        </p:sp>
        <p:sp>
          <p:nvSpPr>
            <p:cNvPr id="149" name="Google Shape;149;p13"/>
            <p:cNvSpPr/>
            <p:nvPr/>
          </p:nvSpPr>
          <p:spPr>
            <a:xfrm>
              <a:off x="0" y="4946300"/>
              <a:ext cx="9144000" cy="196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
  <p:cSld name="TITLE_AND_TWO_COLUMNS_1">
    <p:bg>
      <p:bgPr>
        <a:solidFill>
          <a:schemeClr val="lt1"/>
        </a:solidFill>
      </p:bgPr>
    </p:bg>
    <p:spTree>
      <p:nvGrpSpPr>
        <p:cNvPr id="150" name="Shape 150"/>
        <p:cNvGrpSpPr/>
        <p:nvPr/>
      </p:nvGrpSpPr>
      <p:grpSpPr>
        <a:xfrm>
          <a:off x="0" y="0"/>
          <a:ext cx="0" cy="0"/>
          <a:chOff x="0" y="0"/>
          <a:chExt cx="0" cy="0"/>
        </a:xfrm>
      </p:grpSpPr>
      <p:sp>
        <p:nvSpPr>
          <p:cNvPr id="151" name="Google Shape;151;p14"/>
          <p:cNvSpPr/>
          <p:nvPr/>
        </p:nvSpPr>
        <p:spPr>
          <a:xfrm>
            <a:off x="-98474" y="-42625"/>
            <a:ext cx="4670380" cy="5200650"/>
          </a:xfrm>
          <a:custGeom>
            <a:rect b="b" l="l" r="r" t="t"/>
            <a:pathLst>
              <a:path extrusionOk="0" h="208026" w="130640">
                <a:moveTo>
                  <a:pt x="1095" y="1599"/>
                </a:moveTo>
                <a:lnTo>
                  <a:pt x="0" y="207645"/>
                </a:lnTo>
                <a:lnTo>
                  <a:pt x="129582" y="208026"/>
                </a:lnTo>
                <a:lnTo>
                  <a:pt x="130640" y="0"/>
                </a:lnTo>
                <a:close/>
              </a:path>
            </a:pathLst>
          </a:custGeom>
          <a:solidFill>
            <a:schemeClr val="accent2"/>
          </a:solidFill>
          <a:ln>
            <a:noFill/>
          </a:ln>
        </p:spPr>
      </p:sp>
      <p:sp>
        <p:nvSpPr>
          <p:cNvPr id="152" name="Google Shape;152;p14"/>
          <p:cNvSpPr txBox="1"/>
          <p:nvPr>
            <p:ph type="ctrTitle"/>
          </p:nvPr>
        </p:nvSpPr>
        <p:spPr>
          <a:xfrm>
            <a:off x="844313" y="2571750"/>
            <a:ext cx="3033000" cy="767400"/>
          </a:xfrm>
          <a:prstGeom prst="rect">
            <a:avLst/>
          </a:prstGeom>
        </p:spPr>
        <p:txBody>
          <a:bodyPr anchorCtr="0" anchor="b" bIns="91425" lIns="91425" spcFirstLastPara="1" rIns="91425" wrap="square" tIns="91425">
            <a:noAutofit/>
          </a:bodyPr>
          <a:lstStyle>
            <a:lvl1pPr lvl="0" rtl="0" algn="ctr">
              <a:lnSpc>
                <a:spcPct val="80000"/>
              </a:lnSpc>
              <a:spcBef>
                <a:spcPts val="0"/>
              </a:spcBef>
              <a:spcAft>
                <a:spcPts val="0"/>
              </a:spcAft>
              <a:buClr>
                <a:schemeClr val="dk1"/>
              </a:buClr>
              <a:buSzPts val="2400"/>
              <a:buNone/>
              <a:defRPr sz="2400">
                <a:solidFill>
                  <a:schemeClr val="dk1"/>
                </a:solidFill>
              </a:defRPr>
            </a:lvl1pPr>
            <a:lvl2pPr lvl="1" rtl="0" algn="ctr">
              <a:spcBef>
                <a:spcPts val="0"/>
              </a:spcBef>
              <a:spcAft>
                <a:spcPts val="0"/>
              </a:spcAft>
              <a:buClr>
                <a:schemeClr val="dk1"/>
              </a:buClr>
              <a:buSzPts val="2400"/>
              <a:buNone/>
              <a:defRPr sz="2400">
                <a:solidFill>
                  <a:schemeClr val="dk1"/>
                </a:solidFill>
              </a:defRPr>
            </a:lvl2pPr>
            <a:lvl3pPr lvl="2" rtl="0" algn="ctr">
              <a:spcBef>
                <a:spcPts val="0"/>
              </a:spcBef>
              <a:spcAft>
                <a:spcPts val="0"/>
              </a:spcAft>
              <a:buClr>
                <a:schemeClr val="dk1"/>
              </a:buClr>
              <a:buSzPts val="2400"/>
              <a:buNone/>
              <a:defRPr sz="2400">
                <a:solidFill>
                  <a:schemeClr val="dk1"/>
                </a:solidFill>
              </a:defRPr>
            </a:lvl3pPr>
            <a:lvl4pPr lvl="3" rtl="0" algn="ctr">
              <a:spcBef>
                <a:spcPts val="0"/>
              </a:spcBef>
              <a:spcAft>
                <a:spcPts val="0"/>
              </a:spcAft>
              <a:buClr>
                <a:schemeClr val="dk1"/>
              </a:buClr>
              <a:buSzPts val="2400"/>
              <a:buNone/>
              <a:defRPr sz="2400">
                <a:solidFill>
                  <a:schemeClr val="dk1"/>
                </a:solidFill>
              </a:defRPr>
            </a:lvl4pPr>
            <a:lvl5pPr lvl="4" rtl="0" algn="ctr">
              <a:spcBef>
                <a:spcPts val="0"/>
              </a:spcBef>
              <a:spcAft>
                <a:spcPts val="0"/>
              </a:spcAft>
              <a:buClr>
                <a:schemeClr val="dk1"/>
              </a:buClr>
              <a:buSzPts val="2400"/>
              <a:buNone/>
              <a:defRPr sz="2400">
                <a:solidFill>
                  <a:schemeClr val="dk1"/>
                </a:solidFill>
              </a:defRPr>
            </a:lvl5pPr>
            <a:lvl6pPr lvl="5" rtl="0" algn="ctr">
              <a:spcBef>
                <a:spcPts val="0"/>
              </a:spcBef>
              <a:spcAft>
                <a:spcPts val="0"/>
              </a:spcAft>
              <a:buClr>
                <a:schemeClr val="dk1"/>
              </a:buClr>
              <a:buSzPts val="2400"/>
              <a:buNone/>
              <a:defRPr sz="2400">
                <a:solidFill>
                  <a:schemeClr val="dk1"/>
                </a:solidFill>
              </a:defRPr>
            </a:lvl6pPr>
            <a:lvl7pPr lvl="6" rtl="0" algn="ctr">
              <a:spcBef>
                <a:spcPts val="0"/>
              </a:spcBef>
              <a:spcAft>
                <a:spcPts val="0"/>
              </a:spcAft>
              <a:buClr>
                <a:schemeClr val="dk1"/>
              </a:buClr>
              <a:buSzPts val="2400"/>
              <a:buNone/>
              <a:defRPr sz="2400">
                <a:solidFill>
                  <a:schemeClr val="dk1"/>
                </a:solidFill>
              </a:defRPr>
            </a:lvl7pPr>
            <a:lvl8pPr lvl="7" rtl="0" algn="ctr">
              <a:spcBef>
                <a:spcPts val="0"/>
              </a:spcBef>
              <a:spcAft>
                <a:spcPts val="0"/>
              </a:spcAft>
              <a:buClr>
                <a:schemeClr val="dk1"/>
              </a:buClr>
              <a:buSzPts val="2400"/>
              <a:buNone/>
              <a:defRPr sz="2400">
                <a:solidFill>
                  <a:schemeClr val="dk1"/>
                </a:solidFill>
              </a:defRPr>
            </a:lvl8pPr>
            <a:lvl9pPr lvl="8" rtl="0" algn="ctr">
              <a:spcBef>
                <a:spcPts val="0"/>
              </a:spcBef>
              <a:spcAft>
                <a:spcPts val="0"/>
              </a:spcAft>
              <a:buClr>
                <a:schemeClr val="dk1"/>
              </a:buClr>
              <a:buSzPts val="2400"/>
              <a:buNone/>
              <a:defRPr sz="2400">
                <a:solidFill>
                  <a:schemeClr val="dk1"/>
                </a:solidFill>
              </a:defRPr>
            </a:lvl9pPr>
          </a:lstStyle>
          <a:p/>
        </p:txBody>
      </p:sp>
      <p:sp>
        <p:nvSpPr>
          <p:cNvPr id="153" name="Google Shape;153;p14"/>
          <p:cNvSpPr/>
          <p:nvPr/>
        </p:nvSpPr>
        <p:spPr>
          <a:xfrm>
            <a:off x="4445000" y="-147400"/>
            <a:ext cx="254000" cy="5324475"/>
          </a:xfrm>
          <a:custGeom>
            <a:rect b="b" l="l" r="r" t="t"/>
            <a:pathLst>
              <a:path extrusionOk="0" h="212979" w="10160">
                <a:moveTo>
                  <a:pt x="0" y="5790"/>
                </a:moveTo>
                <a:lnTo>
                  <a:pt x="1016" y="212598"/>
                </a:lnTo>
                <a:lnTo>
                  <a:pt x="6773" y="212979"/>
                </a:lnTo>
                <a:lnTo>
                  <a:pt x="10160" y="0"/>
                </a:lnTo>
                <a:close/>
              </a:path>
            </a:pathLst>
          </a:custGeom>
          <a:solidFill>
            <a:schemeClr val="dk1"/>
          </a:solidFill>
          <a:ln>
            <a:noFill/>
          </a:ln>
        </p:spPr>
      </p:sp>
      <p:sp>
        <p:nvSpPr>
          <p:cNvPr id="154" name="Google Shape;154;p14"/>
          <p:cNvSpPr txBox="1"/>
          <p:nvPr>
            <p:ph idx="1" type="subTitle"/>
          </p:nvPr>
        </p:nvSpPr>
        <p:spPr>
          <a:xfrm>
            <a:off x="5135564" y="3332225"/>
            <a:ext cx="3295200" cy="1267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600">
                <a:solidFill>
                  <a:schemeClr val="dk1"/>
                </a:solidFill>
              </a:defRPr>
            </a:lvl1pPr>
            <a:lvl2pPr lvl="1" rtl="0" algn="ctr">
              <a:lnSpc>
                <a:spcPct val="100000"/>
              </a:lnSpc>
              <a:spcBef>
                <a:spcPts val="0"/>
              </a:spcBef>
              <a:spcAft>
                <a:spcPts val="0"/>
              </a:spcAft>
              <a:buClr>
                <a:srgbClr val="F3F3F3"/>
              </a:buClr>
              <a:buSzPts val="2800"/>
              <a:buNone/>
              <a:defRPr sz="2800">
                <a:solidFill>
                  <a:srgbClr val="F3F3F3"/>
                </a:solidFill>
              </a:defRPr>
            </a:lvl2pPr>
            <a:lvl3pPr lvl="2" rtl="0" algn="ctr">
              <a:lnSpc>
                <a:spcPct val="100000"/>
              </a:lnSpc>
              <a:spcBef>
                <a:spcPts val="0"/>
              </a:spcBef>
              <a:spcAft>
                <a:spcPts val="0"/>
              </a:spcAft>
              <a:buClr>
                <a:srgbClr val="F3F3F3"/>
              </a:buClr>
              <a:buSzPts val="2800"/>
              <a:buNone/>
              <a:defRPr sz="2800">
                <a:solidFill>
                  <a:srgbClr val="F3F3F3"/>
                </a:solidFill>
              </a:defRPr>
            </a:lvl3pPr>
            <a:lvl4pPr lvl="3" rtl="0" algn="ctr">
              <a:lnSpc>
                <a:spcPct val="100000"/>
              </a:lnSpc>
              <a:spcBef>
                <a:spcPts val="0"/>
              </a:spcBef>
              <a:spcAft>
                <a:spcPts val="0"/>
              </a:spcAft>
              <a:buClr>
                <a:srgbClr val="F3F3F3"/>
              </a:buClr>
              <a:buSzPts val="2800"/>
              <a:buNone/>
              <a:defRPr sz="2800">
                <a:solidFill>
                  <a:srgbClr val="F3F3F3"/>
                </a:solidFill>
              </a:defRPr>
            </a:lvl4pPr>
            <a:lvl5pPr lvl="4" rtl="0" algn="ctr">
              <a:lnSpc>
                <a:spcPct val="100000"/>
              </a:lnSpc>
              <a:spcBef>
                <a:spcPts val="0"/>
              </a:spcBef>
              <a:spcAft>
                <a:spcPts val="0"/>
              </a:spcAft>
              <a:buClr>
                <a:srgbClr val="F3F3F3"/>
              </a:buClr>
              <a:buSzPts val="2800"/>
              <a:buNone/>
              <a:defRPr sz="2800">
                <a:solidFill>
                  <a:srgbClr val="F3F3F3"/>
                </a:solidFill>
              </a:defRPr>
            </a:lvl5pPr>
            <a:lvl6pPr lvl="5" rtl="0" algn="ctr">
              <a:lnSpc>
                <a:spcPct val="100000"/>
              </a:lnSpc>
              <a:spcBef>
                <a:spcPts val="0"/>
              </a:spcBef>
              <a:spcAft>
                <a:spcPts val="0"/>
              </a:spcAft>
              <a:buClr>
                <a:srgbClr val="F3F3F3"/>
              </a:buClr>
              <a:buSzPts val="2800"/>
              <a:buNone/>
              <a:defRPr sz="2800">
                <a:solidFill>
                  <a:srgbClr val="F3F3F3"/>
                </a:solidFill>
              </a:defRPr>
            </a:lvl6pPr>
            <a:lvl7pPr lvl="6" rtl="0" algn="ctr">
              <a:lnSpc>
                <a:spcPct val="100000"/>
              </a:lnSpc>
              <a:spcBef>
                <a:spcPts val="0"/>
              </a:spcBef>
              <a:spcAft>
                <a:spcPts val="0"/>
              </a:spcAft>
              <a:buClr>
                <a:srgbClr val="F3F3F3"/>
              </a:buClr>
              <a:buSzPts val="2800"/>
              <a:buNone/>
              <a:defRPr sz="2800">
                <a:solidFill>
                  <a:srgbClr val="F3F3F3"/>
                </a:solidFill>
              </a:defRPr>
            </a:lvl7pPr>
            <a:lvl8pPr lvl="7" rtl="0" algn="ctr">
              <a:lnSpc>
                <a:spcPct val="100000"/>
              </a:lnSpc>
              <a:spcBef>
                <a:spcPts val="0"/>
              </a:spcBef>
              <a:spcAft>
                <a:spcPts val="0"/>
              </a:spcAft>
              <a:buClr>
                <a:srgbClr val="F3F3F3"/>
              </a:buClr>
              <a:buSzPts val="2800"/>
              <a:buNone/>
              <a:defRPr sz="2800">
                <a:solidFill>
                  <a:srgbClr val="F3F3F3"/>
                </a:solidFill>
              </a:defRPr>
            </a:lvl8pPr>
            <a:lvl9pPr lvl="8" rtl="0" algn="ctr">
              <a:lnSpc>
                <a:spcPct val="100000"/>
              </a:lnSpc>
              <a:spcBef>
                <a:spcPts val="0"/>
              </a:spcBef>
              <a:spcAft>
                <a:spcPts val="0"/>
              </a:spcAft>
              <a:buClr>
                <a:srgbClr val="F3F3F3"/>
              </a:buClr>
              <a:buSzPts val="2800"/>
              <a:buNone/>
              <a:defRPr sz="2800">
                <a:solidFill>
                  <a:srgbClr val="F3F3F3"/>
                </a:solidFill>
              </a:defRPr>
            </a:lvl9pPr>
          </a:lstStyle>
          <a:p/>
        </p:txBody>
      </p:sp>
      <p:sp>
        <p:nvSpPr>
          <p:cNvPr id="155" name="Google Shape;155;p14"/>
          <p:cNvSpPr txBox="1"/>
          <p:nvPr>
            <p:ph idx="2" type="subTitle"/>
          </p:nvPr>
        </p:nvSpPr>
        <p:spPr>
          <a:xfrm>
            <a:off x="713213" y="3332225"/>
            <a:ext cx="3295200" cy="1267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600"/>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grpSp>
        <p:nvGrpSpPr>
          <p:cNvPr id="156" name="Google Shape;156;p14"/>
          <p:cNvGrpSpPr/>
          <p:nvPr/>
        </p:nvGrpSpPr>
        <p:grpSpPr>
          <a:xfrm>
            <a:off x="-360225" y="387452"/>
            <a:ext cx="9939227" cy="4827748"/>
            <a:chOff x="-360225" y="387452"/>
            <a:chExt cx="9939227" cy="4827748"/>
          </a:xfrm>
        </p:grpSpPr>
        <p:sp>
          <p:nvSpPr>
            <p:cNvPr id="157" name="Google Shape;157;p14"/>
            <p:cNvSpPr/>
            <p:nvPr/>
          </p:nvSpPr>
          <p:spPr>
            <a:xfrm flipH="1" rot="10800000">
              <a:off x="4572012" y="2614584"/>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nvGrpSpPr>
            <p:cNvPr id="158" name="Google Shape;158;p14"/>
            <p:cNvGrpSpPr/>
            <p:nvPr/>
          </p:nvGrpSpPr>
          <p:grpSpPr>
            <a:xfrm flipH="1">
              <a:off x="3290168" y="387452"/>
              <a:ext cx="877171" cy="545763"/>
              <a:chOff x="3982050" y="663325"/>
              <a:chExt cx="992388" cy="558325"/>
            </a:xfrm>
          </p:grpSpPr>
          <p:sp>
            <p:nvSpPr>
              <p:cNvPr id="159" name="Google Shape;159;p14"/>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160" name="Google Shape;160;p14"/>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sp>
          <p:nvSpPr>
            <p:cNvPr id="161" name="Google Shape;161;p14"/>
            <p:cNvSpPr/>
            <p:nvPr/>
          </p:nvSpPr>
          <p:spPr>
            <a:xfrm rot="10800000">
              <a:off x="-360225" y="4357661"/>
              <a:ext cx="869989" cy="324313"/>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162" name="Google Shape;162;p14"/>
            <p:cNvSpPr/>
            <p:nvPr/>
          </p:nvSpPr>
          <p:spPr>
            <a:xfrm>
              <a:off x="-175175" y="4947300"/>
              <a:ext cx="9319200" cy="26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flipH="1" rot="10800000">
              <a:off x="8709012" y="4357659"/>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164" name="Google Shape;164;p14"/>
            <p:cNvSpPr/>
            <p:nvPr/>
          </p:nvSpPr>
          <p:spPr>
            <a:xfrm flipH="1" rot="10800000">
              <a:off x="7765237" y="552372"/>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sp>
        <p:nvSpPr>
          <p:cNvPr id="165" name="Google Shape;165;p14"/>
          <p:cNvSpPr txBox="1"/>
          <p:nvPr>
            <p:ph idx="3" type="ctrTitle"/>
          </p:nvPr>
        </p:nvSpPr>
        <p:spPr>
          <a:xfrm>
            <a:off x="5266664" y="2571750"/>
            <a:ext cx="3033000" cy="767400"/>
          </a:xfrm>
          <a:prstGeom prst="rect">
            <a:avLst/>
          </a:prstGeom>
        </p:spPr>
        <p:txBody>
          <a:bodyPr anchorCtr="0" anchor="b" bIns="91425" lIns="91425" spcFirstLastPara="1" rIns="91425" wrap="square" tIns="91425">
            <a:noAutofit/>
          </a:bodyPr>
          <a:lstStyle>
            <a:lvl1pPr lvl="0" rtl="0" algn="ctr">
              <a:lnSpc>
                <a:spcPct val="80000"/>
              </a:lnSpc>
              <a:spcBef>
                <a:spcPts val="0"/>
              </a:spcBef>
              <a:spcAft>
                <a:spcPts val="0"/>
              </a:spcAft>
              <a:buClr>
                <a:schemeClr val="dk1"/>
              </a:buClr>
              <a:buSzPts val="2400"/>
              <a:buNone/>
              <a:defRPr sz="2400">
                <a:solidFill>
                  <a:schemeClr val="dk1"/>
                </a:solidFill>
              </a:defRPr>
            </a:lvl1pPr>
            <a:lvl2pPr lvl="1" rtl="0" algn="ctr">
              <a:spcBef>
                <a:spcPts val="0"/>
              </a:spcBef>
              <a:spcAft>
                <a:spcPts val="0"/>
              </a:spcAft>
              <a:buClr>
                <a:schemeClr val="dk1"/>
              </a:buClr>
              <a:buSzPts val="2400"/>
              <a:buNone/>
              <a:defRPr sz="2400">
                <a:solidFill>
                  <a:schemeClr val="dk1"/>
                </a:solidFill>
              </a:defRPr>
            </a:lvl2pPr>
            <a:lvl3pPr lvl="2" rtl="0" algn="ctr">
              <a:spcBef>
                <a:spcPts val="0"/>
              </a:spcBef>
              <a:spcAft>
                <a:spcPts val="0"/>
              </a:spcAft>
              <a:buClr>
                <a:schemeClr val="dk1"/>
              </a:buClr>
              <a:buSzPts val="2400"/>
              <a:buNone/>
              <a:defRPr sz="2400">
                <a:solidFill>
                  <a:schemeClr val="dk1"/>
                </a:solidFill>
              </a:defRPr>
            </a:lvl3pPr>
            <a:lvl4pPr lvl="3" rtl="0" algn="ctr">
              <a:spcBef>
                <a:spcPts val="0"/>
              </a:spcBef>
              <a:spcAft>
                <a:spcPts val="0"/>
              </a:spcAft>
              <a:buClr>
                <a:schemeClr val="dk1"/>
              </a:buClr>
              <a:buSzPts val="2400"/>
              <a:buNone/>
              <a:defRPr sz="2400">
                <a:solidFill>
                  <a:schemeClr val="dk1"/>
                </a:solidFill>
              </a:defRPr>
            </a:lvl4pPr>
            <a:lvl5pPr lvl="4" rtl="0" algn="ctr">
              <a:spcBef>
                <a:spcPts val="0"/>
              </a:spcBef>
              <a:spcAft>
                <a:spcPts val="0"/>
              </a:spcAft>
              <a:buClr>
                <a:schemeClr val="dk1"/>
              </a:buClr>
              <a:buSzPts val="2400"/>
              <a:buNone/>
              <a:defRPr sz="2400">
                <a:solidFill>
                  <a:schemeClr val="dk1"/>
                </a:solidFill>
              </a:defRPr>
            </a:lvl5pPr>
            <a:lvl6pPr lvl="5" rtl="0" algn="ctr">
              <a:spcBef>
                <a:spcPts val="0"/>
              </a:spcBef>
              <a:spcAft>
                <a:spcPts val="0"/>
              </a:spcAft>
              <a:buClr>
                <a:schemeClr val="dk1"/>
              </a:buClr>
              <a:buSzPts val="2400"/>
              <a:buNone/>
              <a:defRPr sz="2400">
                <a:solidFill>
                  <a:schemeClr val="dk1"/>
                </a:solidFill>
              </a:defRPr>
            </a:lvl6pPr>
            <a:lvl7pPr lvl="6" rtl="0" algn="ctr">
              <a:spcBef>
                <a:spcPts val="0"/>
              </a:spcBef>
              <a:spcAft>
                <a:spcPts val="0"/>
              </a:spcAft>
              <a:buClr>
                <a:schemeClr val="dk1"/>
              </a:buClr>
              <a:buSzPts val="2400"/>
              <a:buNone/>
              <a:defRPr sz="2400">
                <a:solidFill>
                  <a:schemeClr val="dk1"/>
                </a:solidFill>
              </a:defRPr>
            </a:lvl7pPr>
            <a:lvl8pPr lvl="7" rtl="0" algn="ctr">
              <a:spcBef>
                <a:spcPts val="0"/>
              </a:spcBef>
              <a:spcAft>
                <a:spcPts val="0"/>
              </a:spcAft>
              <a:buClr>
                <a:schemeClr val="dk1"/>
              </a:buClr>
              <a:buSzPts val="2400"/>
              <a:buNone/>
              <a:defRPr sz="2400">
                <a:solidFill>
                  <a:schemeClr val="dk1"/>
                </a:solidFill>
              </a:defRPr>
            </a:lvl8pPr>
            <a:lvl9pPr lvl="8" rtl="0" algn="ctr">
              <a:spcBef>
                <a:spcPts val="0"/>
              </a:spcBef>
              <a:spcAft>
                <a:spcPts val="0"/>
              </a:spcAft>
              <a:buClr>
                <a:schemeClr val="dk1"/>
              </a:buClr>
              <a:buSzPts val="2400"/>
              <a:buNone/>
              <a:defRPr sz="2400">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BLANK_1_1_3">
    <p:bg>
      <p:bgPr>
        <a:solidFill>
          <a:schemeClr val="lt1"/>
        </a:solidFill>
      </p:bgPr>
    </p:bg>
    <p:spTree>
      <p:nvGrpSpPr>
        <p:cNvPr id="166" name="Shape 166"/>
        <p:cNvGrpSpPr/>
        <p:nvPr/>
      </p:nvGrpSpPr>
      <p:grpSpPr>
        <a:xfrm>
          <a:off x="0" y="0"/>
          <a:ext cx="0" cy="0"/>
          <a:chOff x="0" y="0"/>
          <a:chExt cx="0" cy="0"/>
        </a:xfrm>
      </p:grpSpPr>
      <p:grpSp>
        <p:nvGrpSpPr>
          <p:cNvPr id="167" name="Google Shape;167;p15"/>
          <p:cNvGrpSpPr/>
          <p:nvPr/>
        </p:nvGrpSpPr>
        <p:grpSpPr>
          <a:xfrm>
            <a:off x="-360225" y="616527"/>
            <a:ext cx="9504225" cy="4541673"/>
            <a:chOff x="-360225" y="616527"/>
            <a:chExt cx="9504225" cy="4541673"/>
          </a:xfrm>
        </p:grpSpPr>
        <p:grpSp>
          <p:nvGrpSpPr>
            <p:cNvPr id="168" name="Google Shape;168;p15"/>
            <p:cNvGrpSpPr/>
            <p:nvPr/>
          </p:nvGrpSpPr>
          <p:grpSpPr>
            <a:xfrm>
              <a:off x="-360225" y="616527"/>
              <a:ext cx="877171" cy="545763"/>
              <a:chOff x="3982050" y="663325"/>
              <a:chExt cx="992388" cy="558325"/>
            </a:xfrm>
          </p:grpSpPr>
          <p:sp>
            <p:nvSpPr>
              <p:cNvPr id="169" name="Google Shape;169;p15"/>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170" name="Google Shape;170;p15"/>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sp>
          <p:nvSpPr>
            <p:cNvPr id="171" name="Google Shape;171;p15"/>
            <p:cNvSpPr/>
            <p:nvPr/>
          </p:nvSpPr>
          <p:spPr>
            <a:xfrm flipH="1" rot="10800000">
              <a:off x="8274000" y="4357661"/>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172" name="Google Shape;172;p15"/>
            <p:cNvSpPr/>
            <p:nvPr/>
          </p:nvSpPr>
          <p:spPr>
            <a:xfrm rot="10800000">
              <a:off x="516938" y="4745409"/>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173" name="Google Shape;173;p15"/>
            <p:cNvSpPr/>
            <p:nvPr/>
          </p:nvSpPr>
          <p:spPr>
            <a:xfrm flipH="1" rot="10800000">
              <a:off x="7496200" y="1047961"/>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174" name="Google Shape;174;p15"/>
            <p:cNvSpPr/>
            <p:nvPr/>
          </p:nvSpPr>
          <p:spPr>
            <a:xfrm>
              <a:off x="0" y="4947300"/>
              <a:ext cx="9144000" cy="21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15"/>
          <p:cNvSpPr txBox="1"/>
          <p:nvPr>
            <p:ph type="title"/>
          </p:nvPr>
        </p:nvSpPr>
        <p:spPr>
          <a:xfrm>
            <a:off x="719300" y="3597800"/>
            <a:ext cx="3626100" cy="419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b="1" i="0" sz="1800">
                <a:solidFill>
                  <a:schemeClr val="dk1"/>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76" name="Google Shape;176;p15"/>
          <p:cNvSpPr txBox="1"/>
          <p:nvPr>
            <p:ph idx="1" type="subTitle"/>
          </p:nvPr>
        </p:nvSpPr>
        <p:spPr>
          <a:xfrm>
            <a:off x="996650" y="4045550"/>
            <a:ext cx="3071400" cy="830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dk1"/>
                </a:solidFill>
              </a:defRPr>
            </a:lvl1pPr>
            <a:lvl2pPr lvl="1" rtl="0" algn="ctr">
              <a:lnSpc>
                <a:spcPct val="100000"/>
              </a:lnSpc>
              <a:spcBef>
                <a:spcPts val="1600"/>
              </a:spcBef>
              <a:spcAft>
                <a:spcPts val="0"/>
              </a:spcAft>
              <a:buNone/>
              <a:defRPr sz="1600">
                <a:solidFill>
                  <a:schemeClr val="dk1"/>
                </a:solidFill>
              </a:defRPr>
            </a:lvl2pPr>
            <a:lvl3pPr lvl="2" rtl="0" algn="ctr">
              <a:lnSpc>
                <a:spcPct val="100000"/>
              </a:lnSpc>
              <a:spcBef>
                <a:spcPts val="1600"/>
              </a:spcBef>
              <a:spcAft>
                <a:spcPts val="0"/>
              </a:spcAft>
              <a:buNone/>
              <a:defRPr sz="1600">
                <a:solidFill>
                  <a:schemeClr val="dk1"/>
                </a:solidFill>
              </a:defRPr>
            </a:lvl3pPr>
            <a:lvl4pPr lvl="3" rtl="0" algn="ctr">
              <a:lnSpc>
                <a:spcPct val="100000"/>
              </a:lnSpc>
              <a:spcBef>
                <a:spcPts val="1600"/>
              </a:spcBef>
              <a:spcAft>
                <a:spcPts val="0"/>
              </a:spcAft>
              <a:buNone/>
              <a:defRPr sz="1600">
                <a:solidFill>
                  <a:schemeClr val="dk1"/>
                </a:solidFill>
              </a:defRPr>
            </a:lvl4pPr>
            <a:lvl5pPr lvl="4" rtl="0" algn="ctr">
              <a:lnSpc>
                <a:spcPct val="100000"/>
              </a:lnSpc>
              <a:spcBef>
                <a:spcPts val="1600"/>
              </a:spcBef>
              <a:spcAft>
                <a:spcPts val="0"/>
              </a:spcAft>
              <a:buNone/>
              <a:defRPr sz="1600">
                <a:solidFill>
                  <a:schemeClr val="dk1"/>
                </a:solidFill>
              </a:defRPr>
            </a:lvl5pPr>
            <a:lvl6pPr lvl="5" rtl="0" algn="ctr">
              <a:lnSpc>
                <a:spcPct val="100000"/>
              </a:lnSpc>
              <a:spcBef>
                <a:spcPts val="1600"/>
              </a:spcBef>
              <a:spcAft>
                <a:spcPts val="0"/>
              </a:spcAft>
              <a:buNone/>
              <a:defRPr sz="1600">
                <a:solidFill>
                  <a:schemeClr val="dk1"/>
                </a:solidFill>
              </a:defRPr>
            </a:lvl6pPr>
            <a:lvl7pPr lvl="6" rtl="0" algn="ctr">
              <a:lnSpc>
                <a:spcPct val="100000"/>
              </a:lnSpc>
              <a:spcBef>
                <a:spcPts val="1600"/>
              </a:spcBef>
              <a:spcAft>
                <a:spcPts val="0"/>
              </a:spcAft>
              <a:buNone/>
              <a:defRPr sz="1600">
                <a:solidFill>
                  <a:schemeClr val="dk1"/>
                </a:solidFill>
              </a:defRPr>
            </a:lvl7pPr>
            <a:lvl8pPr lvl="7" rtl="0" algn="ctr">
              <a:lnSpc>
                <a:spcPct val="100000"/>
              </a:lnSpc>
              <a:spcBef>
                <a:spcPts val="1600"/>
              </a:spcBef>
              <a:spcAft>
                <a:spcPts val="0"/>
              </a:spcAft>
              <a:buNone/>
              <a:defRPr sz="1600">
                <a:solidFill>
                  <a:schemeClr val="dk1"/>
                </a:solidFill>
              </a:defRPr>
            </a:lvl8pPr>
            <a:lvl9pPr lvl="8" rtl="0" algn="ctr">
              <a:lnSpc>
                <a:spcPct val="100000"/>
              </a:lnSpc>
              <a:spcBef>
                <a:spcPts val="1600"/>
              </a:spcBef>
              <a:spcAft>
                <a:spcPts val="1600"/>
              </a:spcAft>
              <a:buNone/>
              <a:defRPr sz="1600">
                <a:solidFill>
                  <a:schemeClr val="dk1"/>
                </a:solidFill>
              </a:defRPr>
            </a:lvl9pPr>
          </a:lstStyle>
          <a:p/>
        </p:txBody>
      </p:sp>
      <p:sp>
        <p:nvSpPr>
          <p:cNvPr id="177" name="Google Shape;177;p15"/>
          <p:cNvSpPr txBox="1"/>
          <p:nvPr>
            <p:ph idx="2" type="title"/>
          </p:nvPr>
        </p:nvSpPr>
        <p:spPr>
          <a:xfrm>
            <a:off x="4804644" y="3597800"/>
            <a:ext cx="3626100" cy="419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b="1" i="0" sz="1800">
                <a:solidFill>
                  <a:schemeClr val="dk1"/>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78" name="Google Shape;178;p15"/>
          <p:cNvSpPr txBox="1"/>
          <p:nvPr>
            <p:ph idx="3" type="subTitle"/>
          </p:nvPr>
        </p:nvSpPr>
        <p:spPr>
          <a:xfrm>
            <a:off x="5082000" y="4045550"/>
            <a:ext cx="3071400" cy="830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dk1"/>
                </a:solidFill>
              </a:defRPr>
            </a:lvl1pPr>
            <a:lvl2pPr lvl="1" rtl="0" algn="ctr">
              <a:lnSpc>
                <a:spcPct val="100000"/>
              </a:lnSpc>
              <a:spcBef>
                <a:spcPts val="1600"/>
              </a:spcBef>
              <a:spcAft>
                <a:spcPts val="0"/>
              </a:spcAft>
              <a:buNone/>
              <a:defRPr sz="1600">
                <a:solidFill>
                  <a:schemeClr val="dk1"/>
                </a:solidFill>
              </a:defRPr>
            </a:lvl2pPr>
            <a:lvl3pPr lvl="2" rtl="0" algn="ctr">
              <a:lnSpc>
                <a:spcPct val="100000"/>
              </a:lnSpc>
              <a:spcBef>
                <a:spcPts val="1600"/>
              </a:spcBef>
              <a:spcAft>
                <a:spcPts val="0"/>
              </a:spcAft>
              <a:buNone/>
              <a:defRPr sz="1600">
                <a:solidFill>
                  <a:schemeClr val="dk1"/>
                </a:solidFill>
              </a:defRPr>
            </a:lvl3pPr>
            <a:lvl4pPr lvl="3" rtl="0" algn="ctr">
              <a:lnSpc>
                <a:spcPct val="100000"/>
              </a:lnSpc>
              <a:spcBef>
                <a:spcPts val="1600"/>
              </a:spcBef>
              <a:spcAft>
                <a:spcPts val="0"/>
              </a:spcAft>
              <a:buNone/>
              <a:defRPr sz="1600">
                <a:solidFill>
                  <a:schemeClr val="dk1"/>
                </a:solidFill>
              </a:defRPr>
            </a:lvl4pPr>
            <a:lvl5pPr lvl="4" rtl="0" algn="ctr">
              <a:lnSpc>
                <a:spcPct val="100000"/>
              </a:lnSpc>
              <a:spcBef>
                <a:spcPts val="1600"/>
              </a:spcBef>
              <a:spcAft>
                <a:spcPts val="0"/>
              </a:spcAft>
              <a:buNone/>
              <a:defRPr sz="1600">
                <a:solidFill>
                  <a:schemeClr val="dk1"/>
                </a:solidFill>
              </a:defRPr>
            </a:lvl5pPr>
            <a:lvl6pPr lvl="5" rtl="0" algn="ctr">
              <a:lnSpc>
                <a:spcPct val="100000"/>
              </a:lnSpc>
              <a:spcBef>
                <a:spcPts val="1600"/>
              </a:spcBef>
              <a:spcAft>
                <a:spcPts val="0"/>
              </a:spcAft>
              <a:buNone/>
              <a:defRPr sz="1600">
                <a:solidFill>
                  <a:schemeClr val="dk1"/>
                </a:solidFill>
              </a:defRPr>
            </a:lvl6pPr>
            <a:lvl7pPr lvl="6" rtl="0" algn="ctr">
              <a:lnSpc>
                <a:spcPct val="100000"/>
              </a:lnSpc>
              <a:spcBef>
                <a:spcPts val="1600"/>
              </a:spcBef>
              <a:spcAft>
                <a:spcPts val="0"/>
              </a:spcAft>
              <a:buNone/>
              <a:defRPr sz="1600">
                <a:solidFill>
                  <a:schemeClr val="dk1"/>
                </a:solidFill>
              </a:defRPr>
            </a:lvl7pPr>
            <a:lvl8pPr lvl="7" rtl="0" algn="ctr">
              <a:lnSpc>
                <a:spcPct val="100000"/>
              </a:lnSpc>
              <a:spcBef>
                <a:spcPts val="1600"/>
              </a:spcBef>
              <a:spcAft>
                <a:spcPts val="0"/>
              </a:spcAft>
              <a:buNone/>
              <a:defRPr sz="1600">
                <a:solidFill>
                  <a:schemeClr val="dk1"/>
                </a:solidFill>
              </a:defRPr>
            </a:lvl8pPr>
            <a:lvl9pPr lvl="8" rtl="0" algn="ctr">
              <a:lnSpc>
                <a:spcPct val="100000"/>
              </a:lnSpc>
              <a:spcBef>
                <a:spcPts val="1600"/>
              </a:spcBef>
              <a:spcAft>
                <a:spcPts val="1600"/>
              </a:spcAft>
              <a:buNone/>
              <a:defRPr sz="1600">
                <a:solidFill>
                  <a:schemeClr val="dk1"/>
                </a:solidFill>
              </a:defRPr>
            </a:lvl9pPr>
          </a:lstStyle>
          <a:p/>
        </p:txBody>
      </p:sp>
      <p:sp>
        <p:nvSpPr>
          <p:cNvPr id="179" name="Google Shape;179;p15"/>
          <p:cNvSpPr txBox="1"/>
          <p:nvPr>
            <p:ph idx="4" type="ctrTitle"/>
          </p:nvPr>
        </p:nvSpPr>
        <p:spPr>
          <a:xfrm>
            <a:off x="1374925" y="371435"/>
            <a:ext cx="6390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b="1" sz="2400">
                <a:latin typeface="Saira Semi Condensed"/>
                <a:ea typeface="Saira Semi Condensed"/>
                <a:cs typeface="Saira Semi Condensed"/>
                <a:sym typeface="Saira Semi Condensed"/>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_3_1">
    <p:bg>
      <p:bgPr>
        <a:solidFill>
          <a:schemeClr val="lt1"/>
        </a:solidFill>
      </p:bgPr>
    </p:bg>
    <p:spTree>
      <p:nvGrpSpPr>
        <p:cNvPr id="180" name="Shape 180"/>
        <p:cNvGrpSpPr/>
        <p:nvPr/>
      </p:nvGrpSpPr>
      <p:grpSpPr>
        <a:xfrm>
          <a:off x="0" y="0"/>
          <a:ext cx="0" cy="0"/>
          <a:chOff x="0" y="0"/>
          <a:chExt cx="0" cy="0"/>
        </a:xfrm>
      </p:grpSpPr>
      <p:grpSp>
        <p:nvGrpSpPr>
          <p:cNvPr id="181" name="Google Shape;181;p16"/>
          <p:cNvGrpSpPr/>
          <p:nvPr/>
        </p:nvGrpSpPr>
        <p:grpSpPr>
          <a:xfrm>
            <a:off x="-67525" y="-122900"/>
            <a:ext cx="9446139" cy="5324475"/>
            <a:chOff x="-67525" y="-122900"/>
            <a:chExt cx="9446139" cy="5324475"/>
          </a:xfrm>
        </p:grpSpPr>
        <p:sp>
          <p:nvSpPr>
            <p:cNvPr id="182" name="Google Shape;182;p16"/>
            <p:cNvSpPr/>
            <p:nvPr/>
          </p:nvSpPr>
          <p:spPr>
            <a:xfrm>
              <a:off x="-67525" y="-56500"/>
              <a:ext cx="2277329" cy="5248275"/>
            </a:xfrm>
            <a:custGeom>
              <a:rect b="b" l="l" r="r" t="t"/>
              <a:pathLst>
                <a:path extrusionOk="0" h="209931" w="110109">
                  <a:moveTo>
                    <a:pt x="110109" y="2244"/>
                  </a:moveTo>
                  <a:lnTo>
                    <a:pt x="109849" y="209180"/>
                  </a:lnTo>
                  <a:lnTo>
                    <a:pt x="0" y="209931"/>
                  </a:lnTo>
                  <a:lnTo>
                    <a:pt x="2667" y="0"/>
                  </a:lnTo>
                  <a:close/>
                </a:path>
              </a:pathLst>
            </a:custGeom>
            <a:solidFill>
              <a:schemeClr val="accent2"/>
            </a:solidFill>
            <a:ln>
              <a:noFill/>
            </a:ln>
          </p:spPr>
        </p:sp>
        <p:sp>
          <p:nvSpPr>
            <p:cNvPr id="183" name="Google Shape;183;p16"/>
            <p:cNvSpPr/>
            <p:nvPr/>
          </p:nvSpPr>
          <p:spPr>
            <a:xfrm flipH="1" rot="10800000">
              <a:off x="1079125" y="183072"/>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184" name="Google Shape;184;p16"/>
            <p:cNvSpPr/>
            <p:nvPr/>
          </p:nvSpPr>
          <p:spPr>
            <a:xfrm flipH="1" rot="10800000">
              <a:off x="1079125" y="4515959"/>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185" name="Google Shape;185;p16"/>
            <p:cNvSpPr/>
            <p:nvPr/>
          </p:nvSpPr>
          <p:spPr>
            <a:xfrm>
              <a:off x="2044328" y="-122900"/>
              <a:ext cx="272010" cy="5324475"/>
            </a:xfrm>
            <a:custGeom>
              <a:rect b="b" l="l" r="r" t="t"/>
              <a:pathLst>
                <a:path extrusionOk="0" h="212979" w="9912">
                  <a:moveTo>
                    <a:pt x="9912" y="3757"/>
                  </a:moveTo>
                  <a:lnTo>
                    <a:pt x="9144" y="212598"/>
                  </a:lnTo>
                  <a:lnTo>
                    <a:pt x="3387" y="212979"/>
                  </a:lnTo>
                  <a:lnTo>
                    <a:pt x="0" y="0"/>
                  </a:lnTo>
                  <a:close/>
                </a:path>
              </a:pathLst>
            </a:custGeom>
            <a:solidFill>
              <a:schemeClr val="dk1"/>
            </a:solidFill>
            <a:ln>
              <a:noFill/>
            </a:ln>
          </p:spPr>
        </p:sp>
        <p:grpSp>
          <p:nvGrpSpPr>
            <p:cNvPr id="186" name="Google Shape;186;p16"/>
            <p:cNvGrpSpPr/>
            <p:nvPr/>
          </p:nvGrpSpPr>
          <p:grpSpPr>
            <a:xfrm>
              <a:off x="2925900" y="897403"/>
              <a:ext cx="877171" cy="545763"/>
              <a:chOff x="3982050" y="663325"/>
              <a:chExt cx="992388" cy="558325"/>
            </a:xfrm>
          </p:grpSpPr>
          <p:sp>
            <p:nvSpPr>
              <p:cNvPr id="187" name="Google Shape;187;p16"/>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188" name="Google Shape;188;p16"/>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sp>
          <p:nvSpPr>
            <p:cNvPr id="189" name="Google Shape;189;p16"/>
            <p:cNvSpPr/>
            <p:nvPr/>
          </p:nvSpPr>
          <p:spPr>
            <a:xfrm flipH="1" rot="10800000">
              <a:off x="8508625" y="4731886"/>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190" name="Google Shape;190;p16"/>
            <p:cNvSpPr/>
            <p:nvPr/>
          </p:nvSpPr>
          <p:spPr>
            <a:xfrm flipH="1" rot="10800000">
              <a:off x="6746500" y="262087"/>
              <a:ext cx="510693"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sp>
        <p:nvSpPr>
          <p:cNvPr id="191" name="Google Shape;191;p16"/>
          <p:cNvSpPr/>
          <p:nvPr/>
        </p:nvSpPr>
        <p:spPr>
          <a:xfrm>
            <a:off x="-136925" y="4947300"/>
            <a:ext cx="9280800" cy="21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
          <p:cNvSpPr txBox="1"/>
          <p:nvPr>
            <p:ph type="ctrTitle"/>
          </p:nvPr>
        </p:nvSpPr>
        <p:spPr>
          <a:xfrm>
            <a:off x="2987875" y="3707523"/>
            <a:ext cx="5442900" cy="4836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dk2"/>
              </a:buClr>
              <a:buSzPts val="1400"/>
              <a:buNone/>
              <a:defRPr sz="2200">
                <a:solidFill>
                  <a:schemeClr val="dk1"/>
                </a:solidFill>
              </a:defRPr>
            </a:lvl1pPr>
            <a:lvl2pPr lvl="1" rtl="0" algn="ctr">
              <a:spcBef>
                <a:spcPts val="0"/>
              </a:spcBef>
              <a:spcAft>
                <a:spcPts val="0"/>
              </a:spcAft>
              <a:buClr>
                <a:schemeClr val="accent3"/>
              </a:buClr>
              <a:buSzPts val="1400"/>
              <a:buNone/>
              <a:defRPr sz="1400">
                <a:solidFill>
                  <a:schemeClr val="accent3"/>
                </a:solidFill>
              </a:defRPr>
            </a:lvl2pPr>
            <a:lvl3pPr lvl="2" rtl="0" algn="ctr">
              <a:spcBef>
                <a:spcPts val="0"/>
              </a:spcBef>
              <a:spcAft>
                <a:spcPts val="0"/>
              </a:spcAft>
              <a:buClr>
                <a:schemeClr val="accent3"/>
              </a:buClr>
              <a:buSzPts val="1400"/>
              <a:buNone/>
              <a:defRPr sz="1400">
                <a:solidFill>
                  <a:schemeClr val="accent3"/>
                </a:solidFill>
              </a:defRPr>
            </a:lvl3pPr>
            <a:lvl4pPr lvl="3" rtl="0" algn="ctr">
              <a:spcBef>
                <a:spcPts val="0"/>
              </a:spcBef>
              <a:spcAft>
                <a:spcPts val="0"/>
              </a:spcAft>
              <a:buClr>
                <a:schemeClr val="accent3"/>
              </a:buClr>
              <a:buSzPts val="1400"/>
              <a:buNone/>
              <a:defRPr sz="1400">
                <a:solidFill>
                  <a:schemeClr val="accent3"/>
                </a:solidFill>
              </a:defRPr>
            </a:lvl4pPr>
            <a:lvl5pPr lvl="4" rtl="0" algn="ctr">
              <a:spcBef>
                <a:spcPts val="0"/>
              </a:spcBef>
              <a:spcAft>
                <a:spcPts val="0"/>
              </a:spcAft>
              <a:buClr>
                <a:schemeClr val="accent3"/>
              </a:buClr>
              <a:buSzPts val="1400"/>
              <a:buNone/>
              <a:defRPr sz="1400">
                <a:solidFill>
                  <a:schemeClr val="accent3"/>
                </a:solidFill>
              </a:defRPr>
            </a:lvl5pPr>
            <a:lvl6pPr lvl="5" rtl="0" algn="ctr">
              <a:spcBef>
                <a:spcPts val="0"/>
              </a:spcBef>
              <a:spcAft>
                <a:spcPts val="0"/>
              </a:spcAft>
              <a:buClr>
                <a:schemeClr val="accent3"/>
              </a:buClr>
              <a:buSzPts val="1400"/>
              <a:buNone/>
              <a:defRPr sz="1400">
                <a:solidFill>
                  <a:schemeClr val="accent3"/>
                </a:solidFill>
              </a:defRPr>
            </a:lvl6pPr>
            <a:lvl7pPr lvl="6" rtl="0" algn="ctr">
              <a:spcBef>
                <a:spcPts val="0"/>
              </a:spcBef>
              <a:spcAft>
                <a:spcPts val="0"/>
              </a:spcAft>
              <a:buClr>
                <a:schemeClr val="accent3"/>
              </a:buClr>
              <a:buSzPts val="1400"/>
              <a:buNone/>
              <a:defRPr sz="1400">
                <a:solidFill>
                  <a:schemeClr val="accent3"/>
                </a:solidFill>
              </a:defRPr>
            </a:lvl7pPr>
            <a:lvl8pPr lvl="7" rtl="0" algn="ctr">
              <a:spcBef>
                <a:spcPts val="0"/>
              </a:spcBef>
              <a:spcAft>
                <a:spcPts val="0"/>
              </a:spcAft>
              <a:buClr>
                <a:schemeClr val="accent3"/>
              </a:buClr>
              <a:buSzPts val="1400"/>
              <a:buNone/>
              <a:defRPr sz="1400">
                <a:solidFill>
                  <a:schemeClr val="accent3"/>
                </a:solidFill>
              </a:defRPr>
            </a:lvl8pPr>
            <a:lvl9pPr lvl="8" rtl="0" algn="ctr">
              <a:spcBef>
                <a:spcPts val="0"/>
              </a:spcBef>
              <a:spcAft>
                <a:spcPts val="0"/>
              </a:spcAft>
              <a:buClr>
                <a:schemeClr val="accent3"/>
              </a:buClr>
              <a:buSzPts val="1400"/>
              <a:buNone/>
              <a:defRPr sz="1400">
                <a:solidFill>
                  <a:schemeClr val="accent3"/>
                </a:solidFill>
              </a:defRPr>
            </a:lvl9pPr>
          </a:lstStyle>
          <a:p/>
        </p:txBody>
      </p:sp>
      <p:sp>
        <p:nvSpPr>
          <p:cNvPr id="193" name="Google Shape;193;p16"/>
          <p:cNvSpPr txBox="1"/>
          <p:nvPr>
            <p:ph idx="1" type="subTitle"/>
          </p:nvPr>
        </p:nvSpPr>
        <p:spPr>
          <a:xfrm>
            <a:off x="3291475" y="1561625"/>
            <a:ext cx="5139300" cy="1955400"/>
          </a:xfrm>
          <a:prstGeom prst="rect">
            <a:avLst/>
          </a:prstGeom>
          <a:noFill/>
        </p:spPr>
        <p:txBody>
          <a:bodyPr anchorCtr="0" anchor="ctr" bIns="91425" lIns="91425" spcFirstLastPara="1" rIns="91425" wrap="square" tIns="91425">
            <a:noAutofit/>
          </a:bodyPr>
          <a:lstStyle>
            <a:lvl1pPr lvl="0" rtl="0" algn="r">
              <a:lnSpc>
                <a:spcPct val="100000"/>
              </a:lnSpc>
              <a:spcBef>
                <a:spcPts val="0"/>
              </a:spcBef>
              <a:spcAft>
                <a:spcPts val="0"/>
              </a:spcAft>
              <a:buNone/>
              <a:defRPr sz="2400">
                <a:solidFill>
                  <a:schemeClr val="dk1"/>
                </a:solidFill>
              </a:defRPr>
            </a:lvl1pPr>
            <a:lvl2pPr lvl="1" rtl="0" algn="r">
              <a:lnSpc>
                <a:spcPct val="100000"/>
              </a:lnSpc>
              <a:spcBef>
                <a:spcPts val="0"/>
              </a:spcBef>
              <a:spcAft>
                <a:spcPts val="0"/>
              </a:spcAft>
              <a:buNone/>
              <a:defRPr sz="2400">
                <a:solidFill>
                  <a:schemeClr val="dk1"/>
                </a:solidFill>
              </a:defRPr>
            </a:lvl2pPr>
            <a:lvl3pPr lvl="2" rtl="0" algn="r">
              <a:lnSpc>
                <a:spcPct val="100000"/>
              </a:lnSpc>
              <a:spcBef>
                <a:spcPts val="0"/>
              </a:spcBef>
              <a:spcAft>
                <a:spcPts val="0"/>
              </a:spcAft>
              <a:buNone/>
              <a:defRPr sz="2400">
                <a:solidFill>
                  <a:schemeClr val="dk1"/>
                </a:solidFill>
              </a:defRPr>
            </a:lvl3pPr>
            <a:lvl4pPr lvl="3" rtl="0" algn="r">
              <a:lnSpc>
                <a:spcPct val="100000"/>
              </a:lnSpc>
              <a:spcBef>
                <a:spcPts val="0"/>
              </a:spcBef>
              <a:spcAft>
                <a:spcPts val="0"/>
              </a:spcAft>
              <a:buNone/>
              <a:defRPr sz="2400">
                <a:solidFill>
                  <a:schemeClr val="dk1"/>
                </a:solidFill>
              </a:defRPr>
            </a:lvl4pPr>
            <a:lvl5pPr lvl="4" rtl="0" algn="r">
              <a:lnSpc>
                <a:spcPct val="100000"/>
              </a:lnSpc>
              <a:spcBef>
                <a:spcPts val="0"/>
              </a:spcBef>
              <a:spcAft>
                <a:spcPts val="0"/>
              </a:spcAft>
              <a:buNone/>
              <a:defRPr sz="2400">
                <a:solidFill>
                  <a:schemeClr val="dk1"/>
                </a:solidFill>
              </a:defRPr>
            </a:lvl5pPr>
            <a:lvl6pPr lvl="5" rtl="0" algn="r">
              <a:lnSpc>
                <a:spcPct val="100000"/>
              </a:lnSpc>
              <a:spcBef>
                <a:spcPts val="0"/>
              </a:spcBef>
              <a:spcAft>
                <a:spcPts val="0"/>
              </a:spcAft>
              <a:buNone/>
              <a:defRPr sz="2400">
                <a:solidFill>
                  <a:schemeClr val="dk1"/>
                </a:solidFill>
              </a:defRPr>
            </a:lvl6pPr>
            <a:lvl7pPr lvl="6" rtl="0" algn="r">
              <a:lnSpc>
                <a:spcPct val="100000"/>
              </a:lnSpc>
              <a:spcBef>
                <a:spcPts val="0"/>
              </a:spcBef>
              <a:spcAft>
                <a:spcPts val="0"/>
              </a:spcAft>
              <a:buNone/>
              <a:defRPr sz="2400">
                <a:solidFill>
                  <a:schemeClr val="dk1"/>
                </a:solidFill>
              </a:defRPr>
            </a:lvl7pPr>
            <a:lvl8pPr lvl="7" rtl="0" algn="r">
              <a:lnSpc>
                <a:spcPct val="100000"/>
              </a:lnSpc>
              <a:spcBef>
                <a:spcPts val="0"/>
              </a:spcBef>
              <a:spcAft>
                <a:spcPts val="0"/>
              </a:spcAft>
              <a:buNone/>
              <a:defRPr sz="2400">
                <a:solidFill>
                  <a:schemeClr val="dk1"/>
                </a:solidFill>
              </a:defRPr>
            </a:lvl8pPr>
            <a:lvl9pPr lvl="8" rtl="0" algn="r">
              <a:lnSpc>
                <a:spcPct val="100000"/>
              </a:lnSpc>
              <a:spcBef>
                <a:spcPts val="0"/>
              </a:spcBef>
              <a:spcAft>
                <a:spcPts val="0"/>
              </a:spcAft>
              <a:buNone/>
              <a:defRPr sz="2400">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2">
    <p:bg>
      <p:bgPr>
        <a:solidFill>
          <a:schemeClr val="accent2"/>
        </a:solidFill>
      </p:bgPr>
    </p:bg>
    <p:spTree>
      <p:nvGrpSpPr>
        <p:cNvPr id="194" name="Shape 194"/>
        <p:cNvGrpSpPr/>
        <p:nvPr/>
      </p:nvGrpSpPr>
      <p:grpSpPr>
        <a:xfrm>
          <a:off x="0" y="0"/>
          <a:ext cx="0" cy="0"/>
          <a:chOff x="0" y="0"/>
          <a:chExt cx="0" cy="0"/>
        </a:xfrm>
      </p:grpSpPr>
      <p:sp>
        <p:nvSpPr>
          <p:cNvPr id="195" name="Google Shape;195;p17"/>
          <p:cNvSpPr txBox="1"/>
          <p:nvPr>
            <p:ph idx="1" type="subTitle"/>
          </p:nvPr>
        </p:nvSpPr>
        <p:spPr>
          <a:xfrm>
            <a:off x="713225" y="2353522"/>
            <a:ext cx="2907000" cy="396300"/>
          </a:xfrm>
          <a:prstGeom prst="rect">
            <a:avLst/>
          </a:prstGeom>
        </p:spPr>
        <p:txBody>
          <a:bodyPr anchorCtr="0" anchor="t" bIns="91425" lIns="91425" spcFirstLastPara="1" rIns="91425" wrap="square" tIns="91425">
            <a:noAutofit/>
          </a:bodyPr>
          <a:lstStyle>
            <a:lvl1pPr indent="0" lvl="0" marL="0" marR="0" rtl="0">
              <a:lnSpc>
                <a:spcPct val="115000"/>
              </a:lnSpc>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p:txBody>
      </p:sp>
      <p:sp>
        <p:nvSpPr>
          <p:cNvPr id="196" name="Google Shape;196;p17"/>
          <p:cNvSpPr txBox="1"/>
          <p:nvPr>
            <p:ph idx="2" type="subTitle"/>
          </p:nvPr>
        </p:nvSpPr>
        <p:spPr>
          <a:xfrm>
            <a:off x="713225" y="3572652"/>
            <a:ext cx="2907000" cy="396300"/>
          </a:xfrm>
          <a:prstGeom prst="rect">
            <a:avLst/>
          </a:prstGeom>
          <a:noFill/>
        </p:spPr>
        <p:txBody>
          <a:bodyPr anchorCtr="0" anchor="t" bIns="91425" lIns="91425" spcFirstLastPara="1" rIns="91425" wrap="square" tIns="91425">
            <a:noAutofit/>
          </a:bodyPr>
          <a:lstStyle>
            <a:lvl1pPr indent="0" lvl="0" marL="0" marR="0" rtl="0">
              <a:lnSpc>
                <a:spcPct val="115000"/>
              </a:lnSpc>
              <a:spcBef>
                <a:spcPts val="0"/>
              </a:spcBef>
              <a:spcAft>
                <a:spcPts val="0"/>
              </a:spcAft>
              <a:buNone/>
              <a:defRPr sz="14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97" name="Google Shape;197;p17"/>
          <p:cNvSpPr txBox="1"/>
          <p:nvPr>
            <p:ph hasCustomPrompt="1" type="title"/>
          </p:nvPr>
        </p:nvSpPr>
        <p:spPr>
          <a:xfrm>
            <a:off x="713225" y="1772775"/>
            <a:ext cx="2907000" cy="697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3600"/>
              <a:buNone/>
              <a:defRPr b="1" sz="3600"/>
            </a:lvl1pPr>
            <a:lvl2pPr lvl="1"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2pPr>
            <a:lvl3pPr lvl="2"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3pPr>
            <a:lvl4pPr lvl="3"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4pPr>
            <a:lvl5pPr lvl="4"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5pPr>
            <a:lvl6pPr lvl="5"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6pPr>
            <a:lvl7pPr lvl="6"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7pPr>
            <a:lvl8pPr lvl="7"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8pPr>
            <a:lvl9pPr lvl="8"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9pPr>
          </a:lstStyle>
          <a:p>
            <a:r>
              <a:t>xx%</a:t>
            </a:r>
          </a:p>
        </p:txBody>
      </p:sp>
      <p:sp>
        <p:nvSpPr>
          <p:cNvPr id="198" name="Google Shape;198;p17"/>
          <p:cNvSpPr txBox="1"/>
          <p:nvPr>
            <p:ph hasCustomPrompt="1" idx="3" type="title"/>
          </p:nvPr>
        </p:nvSpPr>
        <p:spPr>
          <a:xfrm>
            <a:off x="713225" y="2971912"/>
            <a:ext cx="2907000" cy="69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7EECE"/>
              </a:buClr>
              <a:buSzPts val="3600"/>
              <a:buNone/>
              <a:defRPr b="1" sz="3600"/>
            </a:lvl1pPr>
            <a:lvl2pPr lvl="1"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2pPr>
            <a:lvl3pPr lvl="2"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3pPr>
            <a:lvl4pPr lvl="3"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4pPr>
            <a:lvl5pPr lvl="4"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5pPr>
            <a:lvl6pPr lvl="5"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6pPr>
            <a:lvl7pPr lvl="6"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7pPr>
            <a:lvl8pPr lvl="7"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8pPr>
            <a:lvl9pPr lvl="8"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9pPr>
          </a:lstStyle>
          <a:p>
            <a:r>
              <a:t>xx%</a:t>
            </a:r>
          </a:p>
        </p:txBody>
      </p:sp>
      <p:sp>
        <p:nvSpPr>
          <p:cNvPr id="199" name="Google Shape;199;p17"/>
          <p:cNvSpPr txBox="1"/>
          <p:nvPr>
            <p:ph idx="4" type="ctrTitle"/>
          </p:nvPr>
        </p:nvSpPr>
        <p:spPr>
          <a:xfrm>
            <a:off x="3005025" y="371425"/>
            <a:ext cx="31302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sz="2400">
                <a:solidFill>
                  <a:schemeClr val="dk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grpSp>
        <p:nvGrpSpPr>
          <p:cNvPr id="200" name="Google Shape;200;p17"/>
          <p:cNvGrpSpPr/>
          <p:nvPr/>
        </p:nvGrpSpPr>
        <p:grpSpPr>
          <a:xfrm>
            <a:off x="-360225" y="616527"/>
            <a:ext cx="9504225" cy="4541673"/>
            <a:chOff x="-360225" y="616527"/>
            <a:chExt cx="9504225" cy="4541673"/>
          </a:xfrm>
        </p:grpSpPr>
        <p:sp>
          <p:nvSpPr>
            <p:cNvPr id="201" name="Google Shape;201;p17"/>
            <p:cNvSpPr/>
            <p:nvPr/>
          </p:nvSpPr>
          <p:spPr>
            <a:xfrm>
              <a:off x="0" y="4947300"/>
              <a:ext cx="9144000" cy="21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 name="Google Shape;202;p17"/>
            <p:cNvGrpSpPr/>
            <p:nvPr/>
          </p:nvGrpSpPr>
          <p:grpSpPr>
            <a:xfrm flipH="1">
              <a:off x="8266818" y="616527"/>
              <a:ext cx="877171" cy="545763"/>
              <a:chOff x="3982050" y="663325"/>
              <a:chExt cx="992388" cy="558325"/>
            </a:xfrm>
          </p:grpSpPr>
          <p:sp>
            <p:nvSpPr>
              <p:cNvPr id="203" name="Google Shape;203;p17"/>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204" name="Google Shape;204;p17"/>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sp>
          <p:nvSpPr>
            <p:cNvPr id="205" name="Google Shape;205;p17"/>
            <p:cNvSpPr/>
            <p:nvPr/>
          </p:nvSpPr>
          <p:spPr>
            <a:xfrm rot="10800000">
              <a:off x="-360225" y="4357661"/>
              <a:ext cx="869989" cy="324313"/>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206" name="Google Shape;206;p17"/>
            <p:cNvSpPr/>
            <p:nvPr/>
          </p:nvSpPr>
          <p:spPr>
            <a:xfrm flipH="1" rot="10800000">
              <a:off x="6770562" y="4747659"/>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
    <p:bg>
      <p:bgPr>
        <a:solidFill>
          <a:schemeClr val="accent2"/>
        </a:solidFill>
      </p:bgPr>
    </p:bg>
    <p:spTree>
      <p:nvGrpSpPr>
        <p:cNvPr id="207" name="Shape 207"/>
        <p:cNvGrpSpPr/>
        <p:nvPr/>
      </p:nvGrpSpPr>
      <p:grpSpPr>
        <a:xfrm>
          <a:off x="0" y="0"/>
          <a:ext cx="0" cy="0"/>
          <a:chOff x="0" y="0"/>
          <a:chExt cx="0" cy="0"/>
        </a:xfrm>
      </p:grpSpPr>
      <p:sp>
        <p:nvSpPr>
          <p:cNvPr id="208" name="Google Shape;208;p18"/>
          <p:cNvSpPr txBox="1"/>
          <p:nvPr>
            <p:ph idx="1" type="subTitle"/>
          </p:nvPr>
        </p:nvSpPr>
        <p:spPr>
          <a:xfrm>
            <a:off x="1130379" y="1605775"/>
            <a:ext cx="2633100" cy="445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Josefin Sans"/>
              <a:buNone/>
              <a:defRPr b="1" sz="2400">
                <a:latin typeface="Roboto Condensed"/>
                <a:ea typeface="Roboto Condensed"/>
                <a:cs typeface="Roboto Condensed"/>
                <a:sym typeface="Roboto Condensed"/>
              </a:defRPr>
            </a:lvl1pPr>
            <a:lvl2pPr lvl="1"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2pPr>
            <a:lvl3pPr lvl="2"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3pPr>
            <a:lvl4pPr lvl="3"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4pPr>
            <a:lvl5pPr lvl="4"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5pPr>
            <a:lvl6pPr lvl="5"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6pPr>
            <a:lvl7pPr lvl="6"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7pPr>
            <a:lvl8pPr lvl="7"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8pPr>
            <a:lvl9pPr lvl="8"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9pPr>
          </a:lstStyle>
          <a:p/>
        </p:txBody>
      </p:sp>
      <p:sp>
        <p:nvSpPr>
          <p:cNvPr id="209" name="Google Shape;209;p18"/>
          <p:cNvSpPr txBox="1"/>
          <p:nvPr>
            <p:ph idx="2" type="subTitle"/>
          </p:nvPr>
        </p:nvSpPr>
        <p:spPr>
          <a:xfrm>
            <a:off x="930338" y="2108339"/>
            <a:ext cx="3033300" cy="47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Josefin Slab"/>
              <a:buNone/>
              <a:defRPr sz="1600"/>
            </a:lvl1pPr>
            <a:lvl2pPr lvl="1"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210" name="Google Shape;210;p18"/>
          <p:cNvSpPr txBox="1"/>
          <p:nvPr>
            <p:ph idx="3" type="subTitle"/>
          </p:nvPr>
        </p:nvSpPr>
        <p:spPr>
          <a:xfrm>
            <a:off x="5395696" y="1605800"/>
            <a:ext cx="2602800" cy="445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Josefin Sans"/>
              <a:buNone/>
              <a:defRPr b="1" sz="2400">
                <a:latin typeface="Roboto Condensed"/>
                <a:ea typeface="Roboto Condensed"/>
                <a:cs typeface="Roboto Condensed"/>
                <a:sym typeface="Roboto Condensed"/>
              </a:defRPr>
            </a:lvl1pPr>
            <a:lvl2pPr lvl="1"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2pPr>
            <a:lvl3pPr lvl="2"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3pPr>
            <a:lvl4pPr lvl="3"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4pPr>
            <a:lvl5pPr lvl="4"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5pPr>
            <a:lvl6pPr lvl="5"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6pPr>
            <a:lvl7pPr lvl="6"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7pPr>
            <a:lvl8pPr lvl="7"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8pPr>
            <a:lvl9pPr lvl="8"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9pPr>
          </a:lstStyle>
          <a:p/>
        </p:txBody>
      </p:sp>
      <p:sp>
        <p:nvSpPr>
          <p:cNvPr id="211" name="Google Shape;211;p18"/>
          <p:cNvSpPr txBox="1"/>
          <p:nvPr>
            <p:ph idx="4" type="subTitle"/>
          </p:nvPr>
        </p:nvSpPr>
        <p:spPr>
          <a:xfrm>
            <a:off x="5180411" y="2108358"/>
            <a:ext cx="3033300" cy="47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Josefin Slab"/>
              <a:buNone/>
              <a:defRPr sz="1600"/>
            </a:lvl1pPr>
            <a:lvl2pPr lvl="1"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212" name="Google Shape;212;p18"/>
          <p:cNvSpPr txBox="1"/>
          <p:nvPr>
            <p:ph idx="5" type="subTitle"/>
          </p:nvPr>
        </p:nvSpPr>
        <p:spPr>
          <a:xfrm>
            <a:off x="1130379" y="3385814"/>
            <a:ext cx="2633100" cy="445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Josefin Sans"/>
              <a:buNone/>
              <a:defRPr b="1" sz="2400">
                <a:solidFill>
                  <a:schemeClr val="dk1"/>
                </a:solidFill>
                <a:latin typeface="Roboto Condensed"/>
                <a:ea typeface="Roboto Condensed"/>
                <a:cs typeface="Roboto Condensed"/>
                <a:sym typeface="Roboto Condensed"/>
              </a:defRPr>
            </a:lvl1pPr>
            <a:lvl2pPr lvl="1"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2pPr>
            <a:lvl3pPr lvl="2"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3pPr>
            <a:lvl4pPr lvl="3"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4pPr>
            <a:lvl5pPr lvl="4"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5pPr>
            <a:lvl6pPr lvl="5"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6pPr>
            <a:lvl7pPr lvl="6"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7pPr>
            <a:lvl8pPr lvl="7"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8pPr>
            <a:lvl9pPr lvl="8"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9pPr>
          </a:lstStyle>
          <a:p/>
        </p:txBody>
      </p:sp>
      <p:sp>
        <p:nvSpPr>
          <p:cNvPr id="213" name="Google Shape;213;p18"/>
          <p:cNvSpPr txBox="1"/>
          <p:nvPr>
            <p:ph idx="6" type="subTitle"/>
          </p:nvPr>
        </p:nvSpPr>
        <p:spPr>
          <a:xfrm>
            <a:off x="930338" y="3896075"/>
            <a:ext cx="3033300" cy="47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Josefin Slab"/>
              <a:buNone/>
              <a:defRPr sz="1600"/>
            </a:lvl1pPr>
            <a:lvl2pPr lvl="1"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214" name="Google Shape;214;p18"/>
          <p:cNvSpPr txBox="1"/>
          <p:nvPr>
            <p:ph idx="7" type="subTitle"/>
          </p:nvPr>
        </p:nvSpPr>
        <p:spPr>
          <a:xfrm>
            <a:off x="5395696" y="3385806"/>
            <a:ext cx="2602800" cy="445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Josefin Sans"/>
              <a:buNone/>
              <a:defRPr b="1" sz="2400">
                <a:latin typeface="Roboto Condensed"/>
                <a:ea typeface="Roboto Condensed"/>
                <a:cs typeface="Roboto Condensed"/>
                <a:sym typeface="Roboto Condensed"/>
              </a:defRPr>
            </a:lvl1pPr>
            <a:lvl2pPr lvl="1"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2pPr>
            <a:lvl3pPr lvl="2"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3pPr>
            <a:lvl4pPr lvl="3"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4pPr>
            <a:lvl5pPr lvl="4"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5pPr>
            <a:lvl6pPr lvl="5"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6pPr>
            <a:lvl7pPr lvl="6"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7pPr>
            <a:lvl8pPr lvl="7"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8pPr>
            <a:lvl9pPr lvl="8" rtl="0" algn="ctr">
              <a:lnSpc>
                <a:spcPct val="100000"/>
              </a:lnSpc>
              <a:spcBef>
                <a:spcPts val="0"/>
              </a:spcBef>
              <a:spcAft>
                <a:spcPts val="0"/>
              </a:spcAft>
              <a:buSzPts val="1400"/>
              <a:buFont typeface="Josefin Sans"/>
              <a:buNone/>
              <a:defRPr b="1">
                <a:latin typeface="Josefin Sans"/>
                <a:ea typeface="Josefin Sans"/>
                <a:cs typeface="Josefin Sans"/>
                <a:sym typeface="Josefin Sans"/>
              </a:defRPr>
            </a:lvl9pPr>
          </a:lstStyle>
          <a:p/>
        </p:txBody>
      </p:sp>
      <p:sp>
        <p:nvSpPr>
          <p:cNvPr id="215" name="Google Shape;215;p18"/>
          <p:cNvSpPr txBox="1"/>
          <p:nvPr>
            <p:ph idx="8" type="subTitle"/>
          </p:nvPr>
        </p:nvSpPr>
        <p:spPr>
          <a:xfrm>
            <a:off x="5180411" y="3896075"/>
            <a:ext cx="3033300" cy="47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Josefin Slab"/>
              <a:buNone/>
              <a:defRPr sz="1600"/>
            </a:lvl1pPr>
            <a:lvl2pPr lvl="1"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216" name="Google Shape;216;p18"/>
          <p:cNvSpPr txBox="1"/>
          <p:nvPr>
            <p:ph type="ctrTitle"/>
          </p:nvPr>
        </p:nvSpPr>
        <p:spPr>
          <a:xfrm>
            <a:off x="2280213" y="371425"/>
            <a:ext cx="45798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217" name="Google Shape;217;p18"/>
          <p:cNvGrpSpPr/>
          <p:nvPr/>
        </p:nvGrpSpPr>
        <p:grpSpPr>
          <a:xfrm>
            <a:off x="-360225" y="616527"/>
            <a:ext cx="9504225" cy="4541673"/>
            <a:chOff x="-360225" y="616527"/>
            <a:chExt cx="9504225" cy="4541673"/>
          </a:xfrm>
        </p:grpSpPr>
        <p:grpSp>
          <p:nvGrpSpPr>
            <p:cNvPr id="218" name="Google Shape;218;p18"/>
            <p:cNvGrpSpPr/>
            <p:nvPr/>
          </p:nvGrpSpPr>
          <p:grpSpPr>
            <a:xfrm flipH="1">
              <a:off x="8266818" y="616527"/>
              <a:ext cx="877171" cy="545763"/>
              <a:chOff x="3982050" y="663325"/>
              <a:chExt cx="992388" cy="558325"/>
            </a:xfrm>
          </p:grpSpPr>
          <p:sp>
            <p:nvSpPr>
              <p:cNvPr id="219" name="Google Shape;219;p18"/>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220" name="Google Shape;220;p18"/>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sp>
          <p:nvSpPr>
            <p:cNvPr id="221" name="Google Shape;221;p18"/>
            <p:cNvSpPr/>
            <p:nvPr/>
          </p:nvSpPr>
          <p:spPr>
            <a:xfrm rot="10800000">
              <a:off x="-360225" y="4357661"/>
              <a:ext cx="869989" cy="324313"/>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222" name="Google Shape;222;p18"/>
            <p:cNvSpPr/>
            <p:nvPr/>
          </p:nvSpPr>
          <p:spPr>
            <a:xfrm flipH="1" rot="10800000">
              <a:off x="7396837" y="4745409"/>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223" name="Google Shape;223;p18"/>
            <p:cNvSpPr/>
            <p:nvPr/>
          </p:nvSpPr>
          <p:spPr>
            <a:xfrm>
              <a:off x="0" y="4947300"/>
              <a:ext cx="9144000" cy="21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
    <p:bg>
      <p:bgPr>
        <a:solidFill>
          <a:schemeClr val="accent2"/>
        </a:solidFill>
      </p:bgPr>
    </p:bg>
    <p:spTree>
      <p:nvGrpSpPr>
        <p:cNvPr id="224" name="Shape 224"/>
        <p:cNvGrpSpPr/>
        <p:nvPr/>
      </p:nvGrpSpPr>
      <p:grpSpPr>
        <a:xfrm>
          <a:off x="0" y="0"/>
          <a:ext cx="0" cy="0"/>
          <a:chOff x="0" y="0"/>
          <a:chExt cx="0" cy="0"/>
        </a:xfrm>
      </p:grpSpPr>
      <p:sp>
        <p:nvSpPr>
          <p:cNvPr id="225" name="Google Shape;225;p19"/>
          <p:cNvSpPr txBox="1"/>
          <p:nvPr>
            <p:ph idx="1" type="subTitle"/>
          </p:nvPr>
        </p:nvSpPr>
        <p:spPr>
          <a:xfrm>
            <a:off x="719300" y="2042750"/>
            <a:ext cx="2438100" cy="549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226" name="Google Shape;226;p19"/>
          <p:cNvSpPr txBox="1"/>
          <p:nvPr>
            <p:ph idx="2" type="subTitle"/>
          </p:nvPr>
        </p:nvSpPr>
        <p:spPr>
          <a:xfrm>
            <a:off x="5986507" y="2042750"/>
            <a:ext cx="2438100" cy="549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227" name="Google Shape;227;p19"/>
          <p:cNvSpPr txBox="1"/>
          <p:nvPr>
            <p:ph idx="3" type="subTitle"/>
          </p:nvPr>
        </p:nvSpPr>
        <p:spPr>
          <a:xfrm>
            <a:off x="3352891" y="3765623"/>
            <a:ext cx="2438100" cy="549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228" name="Google Shape;228;p19"/>
          <p:cNvSpPr txBox="1"/>
          <p:nvPr>
            <p:ph idx="4" type="subTitle"/>
          </p:nvPr>
        </p:nvSpPr>
        <p:spPr>
          <a:xfrm>
            <a:off x="3352891" y="2042748"/>
            <a:ext cx="2438100" cy="549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229" name="Google Shape;229;p19"/>
          <p:cNvSpPr txBox="1"/>
          <p:nvPr>
            <p:ph idx="5" type="subTitle"/>
          </p:nvPr>
        </p:nvSpPr>
        <p:spPr>
          <a:xfrm>
            <a:off x="719300" y="3765624"/>
            <a:ext cx="2438100" cy="549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230" name="Google Shape;230;p19"/>
          <p:cNvSpPr txBox="1"/>
          <p:nvPr>
            <p:ph idx="6" type="subTitle"/>
          </p:nvPr>
        </p:nvSpPr>
        <p:spPr>
          <a:xfrm>
            <a:off x="5986507" y="3765625"/>
            <a:ext cx="2438100" cy="549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231" name="Google Shape;231;p19"/>
          <p:cNvSpPr txBox="1"/>
          <p:nvPr>
            <p:ph idx="7" type="subTitle"/>
          </p:nvPr>
        </p:nvSpPr>
        <p:spPr>
          <a:xfrm>
            <a:off x="719300" y="1672322"/>
            <a:ext cx="2438100" cy="549000"/>
          </a:xfrm>
          <a:prstGeom prst="rect">
            <a:avLst/>
          </a:prstGeom>
          <a:noFill/>
          <a:ln>
            <a:noFill/>
          </a:ln>
        </p:spPr>
        <p:txBody>
          <a:bodyPr anchorCtr="0" anchor="b" bIns="0" lIns="91425" spcFirstLastPara="1" rIns="91425" wrap="square" tIns="274300">
            <a:noAutofit/>
          </a:bodyPr>
          <a:lstStyle>
            <a:lvl1pPr lvl="0" rtl="0" algn="ctr">
              <a:lnSpc>
                <a:spcPct val="100000"/>
              </a:lnSpc>
              <a:spcBef>
                <a:spcPts val="0"/>
              </a:spcBef>
              <a:spcAft>
                <a:spcPts val="0"/>
              </a:spcAft>
              <a:buNone/>
              <a:defRPr b="1" sz="1600">
                <a:latin typeface="Saira Semi Condensed"/>
                <a:ea typeface="Saira Semi Condensed"/>
                <a:cs typeface="Saira Semi Condensed"/>
                <a:sym typeface="Saira Semi Condensed"/>
              </a:defRPr>
            </a:lvl1pPr>
            <a:lvl2pPr lvl="1"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2pPr>
            <a:lvl3pPr lvl="2"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3pPr>
            <a:lvl4pPr lvl="3"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4pPr>
            <a:lvl5pPr lvl="4"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5pPr>
            <a:lvl6pPr lvl="5"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6pPr>
            <a:lvl7pPr lvl="6"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7pPr>
            <a:lvl8pPr lvl="7"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8pPr>
            <a:lvl9pPr lvl="8" rtl="0" algn="ctr">
              <a:lnSpc>
                <a:spcPct val="100000"/>
              </a:lnSpc>
              <a:spcBef>
                <a:spcPts val="1600"/>
              </a:spcBef>
              <a:spcAft>
                <a:spcPts val="1600"/>
              </a:spcAft>
              <a:buNone/>
              <a:defRPr b="1" sz="1600">
                <a:latin typeface="Saira Semi Condensed"/>
                <a:ea typeface="Saira Semi Condensed"/>
                <a:cs typeface="Saira Semi Condensed"/>
                <a:sym typeface="Saira Semi Condensed"/>
              </a:defRPr>
            </a:lvl9pPr>
          </a:lstStyle>
          <a:p/>
        </p:txBody>
      </p:sp>
      <p:sp>
        <p:nvSpPr>
          <p:cNvPr id="232" name="Google Shape;232;p19"/>
          <p:cNvSpPr txBox="1"/>
          <p:nvPr>
            <p:ph idx="8" type="subTitle"/>
          </p:nvPr>
        </p:nvSpPr>
        <p:spPr>
          <a:xfrm>
            <a:off x="5986507" y="1672322"/>
            <a:ext cx="2438100" cy="549000"/>
          </a:xfrm>
          <a:prstGeom prst="rect">
            <a:avLst/>
          </a:prstGeom>
          <a:noFill/>
          <a:ln>
            <a:noFill/>
          </a:ln>
        </p:spPr>
        <p:txBody>
          <a:bodyPr anchorCtr="0" anchor="b" bIns="0" lIns="91425" spcFirstLastPara="1" rIns="91425" wrap="square" tIns="274300">
            <a:noAutofit/>
          </a:bodyPr>
          <a:lstStyle>
            <a:lvl1pPr lvl="0" rtl="0" algn="ctr">
              <a:lnSpc>
                <a:spcPct val="100000"/>
              </a:lnSpc>
              <a:spcBef>
                <a:spcPts val="0"/>
              </a:spcBef>
              <a:spcAft>
                <a:spcPts val="0"/>
              </a:spcAft>
              <a:buNone/>
              <a:defRPr b="1" sz="1600">
                <a:latin typeface="Saira Semi Condensed"/>
                <a:ea typeface="Saira Semi Condensed"/>
                <a:cs typeface="Saira Semi Condensed"/>
                <a:sym typeface="Saira Semi Condensed"/>
              </a:defRPr>
            </a:lvl1pPr>
            <a:lvl2pPr lvl="1"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2pPr>
            <a:lvl3pPr lvl="2"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3pPr>
            <a:lvl4pPr lvl="3"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4pPr>
            <a:lvl5pPr lvl="4"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5pPr>
            <a:lvl6pPr lvl="5"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6pPr>
            <a:lvl7pPr lvl="6"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7pPr>
            <a:lvl8pPr lvl="7"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8pPr>
            <a:lvl9pPr lvl="8" rtl="0" algn="ctr">
              <a:lnSpc>
                <a:spcPct val="100000"/>
              </a:lnSpc>
              <a:spcBef>
                <a:spcPts val="1600"/>
              </a:spcBef>
              <a:spcAft>
                <a:spcPts val="1600"/>
              </a:spcAft>
              <a:buNone/>
              <a:defRPr b="1" sz="1600">
                <a:latin typeface="Saira Semi Condensed"/>
                <a:ea typeface="Saira Semi Condensed"/>
                <a:cs typeface="Saira Semi Condensed"/>
                <a:sym typeface="Saira Semi Condensed"/>
              </a:defRPr>
            </a:lvl9pPr>
          </a:lstStyle>
          <a:p/>
        </p:txBody>
      </p:sp>
      <p:sp>
        <p:nvSpPr>
          <p:cNvPr id="233" name="Google Shape;233;p19"/>
          <p:cNvSpPr txBox="1"/>
          <p:nvPr>
            <p:ph idx="9" type="subTitle"/>
          </p:nvPr>
        </p:nvSpPr>
        <p:spPr>
          <a:xfrm>
            <a:off x="3352891" y="3395195"/>
            <a:ext cx="2438100" cy="549000"/>
          </a:xfrm>
          <a:prstGeom prst="rect">
            <a:avLst/>
          </a:prstGeom>
          <a:noFill/>
          <a:ln>
            <a:noFill/>
          </a:ln>
        </p:spPr>
        <p:txBody>
          <a:bodyPr anchorCtr="0" anchor="b" bIns="0" lIns="91425" spcFirstLastPara="1" rIns="91425" wrap="square" tIns="274300">
            <a:noAutofit/>
          </a:bodyPr>
          <a:lstStyle>
            <a:lvl1pPr lvl="0" rtl="0" algn="ctr">
              <a:lnSpc>
                <a:spcPct val="100000"/>
              </a:lnSpc>
              <a:spcBef>
                <a:spcPts val="0"/>
              </a:spcBef>
              <a:spcAft>
                <a:spcPts val="0"/>
              </a:spcAft>
              <a:buNone/>
              <a:defRPr b="1" sz="1600">
                <a:latin typeface="Saira Semi Condensed"/>
                <a:ea typeface="Saira Semi Condensed"/>
                <a:cs typeface="Saira Semi Condensed"/>
                <a:sym typeface="Saira Semi Condensed"/>
              </a:defRPr>
            </a:lvl1pPr>
            <a:lvl2pPr lvl="1"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2pPr>
            <a:lvl3pPr lvl="2"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3pPr>
            <a:lvl4pPr lvl="3"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4pPr>
            <a:lvl5pPr lvl="4"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5pPr>
            <a:lvl6pPr lvl="5"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6pPr>
            <a:lvl7pPr lvl="6"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7pPr>
            <a:lvl8pPr lvl="7"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8pPr>
            <a:lvl9pPr lvl="8" rtl="0" algn="ctr">
              <a:lnSpc>
                <a:spcPct val="100000"/>
              </a:lnSpc>
              <a:spcBef>
                <a:spcPts val="1600"/>
              </a:spcBef>
              <a:spcAft>
                <a:spcPts val="1600"/>
              </a:spcAft>
              <a:buNone/>
              <a:defRPr b="1" sz="1600">
                <a:latin typeface="Saira Semi Condensed"/>
                <a:ea typeface="Saira Semi Condensed"/>
                <a:cs typeface="Saira Semi Condensed"/>
                <a:sym typeface="Saira Semi Condensed"/>
              </a:defRPr>
            </a:lvl9pPr>
          </a:lstStyle>
          <a:p/>
        </p:txBody>
      </p:sp>
      <p:sp>
        <p:nvSpPr>
          <p:cNvPr id="234" name="Google Shape;234;p19"/>
          <p:cNvSpPr txBox="1"/>
          <p:nvPr>
            <p:ph idx="13" type="subTitle"/>
          </p:nvPr>
        </p:nvSpPr>
        <p:spPr>
          <a:xfrm>
            <a:off x="3352891" y="1672320"/>
            <a:ext cx="2438100" cy="549000"/>
          </a:xfrm>
          <a:prstGeom prst="rect">
            <a:avLst/>
          </a:prstGeom>
          <a:noFill/>
          <a:ln>
            <a:noFill/>
          </a:ln>
        </p:spPr>
        <p:txBody>
          <a:bodyPr anchorCtr="0" anchor="b" bIns="0" lIns="91425" spcFirstLastPara="1" rIns="91425" wrap="square" tIns="274300">
            <a:noAutofit/>
          </a:bodyPr>
          <a:lstStyle>
            <a:lvl1pPr lvl="0" rtl="0" algn="ctr">
              <a:lnSpc>
                <a:spcPct val="100000"/>
              </a:lnSpc>
              <a:spcBef>
                <a:spcPts val="0"/>
              </a:spcBef>
              <a:spcAft>
                <a:spcPts val="0"/>
              </a:spcAft>
              <a:buNone/>
              <a:defRPr b="1" sz="1600">
                <a:latin typeface="Saira Semi Condensed"/>
                <a:ea typeface="Saira Semi Condensed"/>
                <a:cs typeface="Saira Semi Condensed"/>
                <a:sym typeface="Saira Semi Condensed"/>
              </a:defRPr>
            </a:lvl1pPr>
            <a:lvl2pPr lvl="1"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2pPr>
            <a:lvl3pPr lvl="2"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3pPr>
            <a:lvl4pPr lvl="3"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4pPr>
            <a:lvl5pPr lvl="4"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5pPr>
            <a:lvl6pPr lvl="5"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6pPr>
            <a:lvl7pPr lvl="6"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7pPr>
            <a:lvl8pPr lvl="7"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8pPr>
            <a:lvl9pPr lvl="8" rtl="0" algn="ctr">
              <a:lnSpc>
                <a:spcPct val="100000"/>
              </a:lnSpc>
              <a:spcBef>
                <a:spcPts val="1600"/>
              </a:spcBef>
              <a:spcAft>
                <a:spcPts val="1600"/>
              </a:spcAft>
              <a:buNone/>
              <a:defRPr b="1" sz="1600">
                <a:latin typeface="Saira Semi Condensed"/>
                <a:ea typeface="Saira Semi Condensed"/>
                <a:cs typeface="Saira Semi Condensed"/>
                <a:sym typeface="Saira Semi Condensed"/>
              </a:defRPr>
            </a:lvl9pPr>
          </a:lstStyle>
          <a:p/>
        </p:txBody>
      </p:sp>
      <p:sp>
        <p:nvSpPr>
          <p:cNvPr id="235" name="Google Shape;235;p19"/>
          <p:cNvSpPr txBox="1"/>
          <p:nvPr>
            <p:ph idx="14" type="subTitle"/>
          </p:nvPr>
        </p:nvSpPr>
        <p:spPr>
          <a:xfrm>
            <a:off x="719300" y="3395196"/>
            <a:ext cx="2438100" cy="549000"/>
          </a:xfrm>
          <a:prstGeom prst="rect">
            <a:avLst/>
          </a:prstGeom>
          <a:noFill/>
          <a:ln>
            <a:noFill/>
          </a:ln>
        </p:spPr>
        <p:txBody>
          <a:bodyPr anchorCtr="0" anchor="b" bIns="0" lIns="91425" spcFirstLastPara="1" rIns="91425" wrap="square" tIns="274300">
            <a:noAutofit/>
          </a:bodyPr>
          <a:lstStyle>
            <a:lvl1pPr lvl="0" rtl="0" algn="ctr">
              <a:lnSpc>
                <a:spcPct val="100000"/>
              </a:lnSpc>
              <a:spcBef>
                <a:spcPts val="0"/>
              </a:spcBef>
              <a:spcAft>
                <a:spcPts val="0"/>
              </a:spcAft>
              <a:buNone/>
              <a:defRPr b="1" sz="1600">
                <a:latin typeface="Saira Semi Condensed"/>
                <a:ea typeface="Saira Semi Condensed"/>
                <a:cs typeface="Saira Semi Condensed"/>
                <a:sym typeface="Saira Semi Condensed"/>
              </a:defRPr>
            </a:lvl1pPr>
            <a:lvl2pPr lvl="1"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2pPr>
            <a:lvl3pPr lvl="2"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3pPr>
            <a:lvl4pPr lvl="3"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4pPr>
            <a:lvl5pPr lvl="4"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5pPr>
            <a:lvl6pPr lvl="5"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6pPr>
            <a:lvl7pPr lvl="6"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7pPr>
            <a:lvl8pPr lvl="7"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8pPr>
            <a:lvl9pPr lvl="8" rtl="0" algn="ctr">
              <a:lnSpc>
                <a:spcPct val="100000"/>
              </a:lnSpc>
              <a:spcBef>
                <a:spcPts val="1600"/>
              </a:spcBef>
              <a:spcAft>
                <a:spcPts val="1600"/>
              </a:spcAft>
              <a:buNone/>
              <a:defRPr b="1" sz="1600">
                <a:latin typeface="Saira Semi Condensed"/>
                <a:ea typeface="Saira Semi Condensed"/>
                <a:cs typeface="Saira Semi Condensed"/>
                <a:sym typeface="Saira Semi Condensed"/>
              </a:defRPr>
            </a:lvl9pPr>
          </a:lstStyle>
          <a:p/>
        </p:txBody>
      </p:sp>
      <p:sp>
        <p:nvSpPr>
          <p:cNvPr id="236" name="Google Shape;236;p19"/>
          <p:cNvSpPr txBox="1"/>
          <p:nvPr>
            <p:ph idx="15" type="subTitle"/>
          </p:nvPr>
        </p:nvSpPr>
        <p:spPr>
          <a:xfrm>
            <a:off x="5986507" y="3395197"/>
            <a:ext cx="2438100" cy="549000"/>
          </a:xfrm>
          <a:prstGeom prst="rect">
            <a:avLst/>
          </a:prstGeom>
          <a:noFill/>
          <a:ln>
            <a:noFill/>
          </a:ln>
        </p:spPr>
        <p:txBody>
          <a:bodyPr anchorCtr="0" anchor="b" bIns="0" lIns="91425" spcFirstLastPara="1" rIns="91425" wrap="square" tIns="274300">
            <a:noAutofit/>
          </a:bodyPr>
          <a:lstStyle>
            <a:lvl1pPr lvl="0" rtl="0" algn="ctr">
              <a:lnSpc>
                <a:spcPct val="100000"/>
              </a:lnSpc>
              <a:spcBef>
                <a:spcPts val="0"/>
              </a:spcBef>
              <a:spcAft>
                <a:spcPts val="0"/>
              </a:spcAft>
              <a:buNone/>
              <a:defRPr b="1" sz="1600">
                <a:latin typeface="Saira Semi Condensed"/>
                <a:ea typeface="Saira Semi Condensed"/>
                <a:cs typeface="Saira Semi Condensed"/>
                <a:sym typeface="Saira Semi Condensed"/>
              </a:defRPr>
            </a:lvl1pPr>
            <a:lvl2pPr lvl="1"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2pPr>
            <a:lvl3pPr lvl="2"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3pPr>
            <a:lvl4pPr lvl="3"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4pPr>
            <a:lvl5pPr lvl="4"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5pPr>
            <a:lvl6pPr lvl="5"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6pPr>
            <a:lvl7pPr lvl="6"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7pPr>
            <a:lvl8pPr lvl="7" rtl="0" algn="ctr">
              <a:lnSpc>
                <a:spcPct val="100000"/>
              </a:lnSpc>
              <a:spcBef>
                <a:spcPts val="1600"/>
              </a:spcBef>
              <a:spcAft>
                <a:spcPts val="0"/>
              </a:spcAft>
              <a:buNone/>
              <a:defRPr b="1" sz="1600">
                <a:latin typeface="Saira Semi Condensed"/>
                <a:ea typeface="Saira Semi Condensed"/>
                <a:cs typeface="Saira Semi Condensed"/>
                <a:sym typeface="Saira Semi Condensed"/>
              </a:defRPr>
            </a:lvl8pPr>
            <a:lvl9pPr lvl="8" rtl="0" algn="ctr">
              <a:lnSpc>
                <a:spcPct val="100000"/>
              </a:lnSpc>
              <a:spcBef>
                <a:spcPts val="1600"/>
              </a:spcBef>
              <a:spcAft>
                <a:spcPts val="1600"/>
              </a:spcAft>
              <a:buNone/>
              <a:defRPr b="1" sz="1600">
                <a:latin typeface="Saira Semi Condensed"/>
                <a:ea typeface="Saira Semi Condensed"/>
                <a:cs typeface="Saira Semi Condensed"/>
                <a:sym typeface="Saira Semi Condensed"/>
              </a:defRPr>
            </a:lvl9pPr>
          </a:lstStyle>
          <a:p/>
        </p:txBody>
      </p:sp>
      <p:sp>
        <p:nvSpPr>
          <p:cNvPr id="237" name="Google Shape;237;p19"/>
          <p:cNvSpPr txBox="1"/>
          <p:nvPr>
            <p:ph type="ctrTitle"/>
          </p:nvPr>
        </p:nvSpPr>
        <p:spPr>
          <a:xfrm>
            <a:off x="2923625" y="371425"/>
            <a:ext cx="32931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238" name="Google Shape;238;p19"/>
          <p:cNvGrpSpPr/>
          <p:nvPr/>
        </p:nvGrpSpPr>
        <p:grpSpPr>
          <a:xfrm>
            <a:off x="-360225" y="616527"/>
            <a:ext cx="9504225" cy="4541673"/>
            <a:chOff x="-360225" y="616527"/>
            <a:chExt cx="9504225" cy="4541673"/>
          </a:xfrm>
        </p:grpSpPr>
        <p:grpSp>
          <p:nvGrpSpPr>
            <p:cNvPr id="239" name="Google Shape;239;p19"/>
            <p:cNvGrpSpPr/>
            <p:nvPr/>
          </p:nvGrpSpPr>
          <p:grpSpPr>
            <a:xfrm flipH="1">
              <a:off x="8266818" y="616527"/>
              <a:ext cx="877171" cy="545763"/>
              <a:chOff x="3982050" y="663325"/>
              <a:chExt cx="992388" cy="558325"/>
            </a:xfrm>
          </p:grpSpPr>
          <p:sp>
            <p:nvSpPr>
              <p:cNvPr id="240" name="Google Shape;240;p19"/>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241" name="Google Shape;241;p19"/>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sp>
          <p:nvSpPr>
            <p:cNvPr id="242" name="Google Shape;242;p19"/>
            <p:cNvSpPr/>
            <p:nvPr/>
          </p:nvSpPr>
          <p:spPr>
            <a:xfrm rot="10800000">
              <a:off x="-360225" y="4357661"/>
              <a:ext cx="869989" cy="324313"/>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243" name="Google Shape;243;p19"/>
            <p:cNvSpPr/>
            <p:nvPr/>
          </p:nvSpPr>
          <p:spPr>
            <a:xfrm flipH="1" rot="10800000">
              <a:off x="6770562" y="4747659"/>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244" name="Google Shape;244;p19"/>
            <p:cNvSpPr/>
            <p:nvPr/>
          </p:nvSpPr>
          <p:spPr>
            <a:xfrm>
              <a:off x="0" y="4947300"/>
              <a:ext cx="9144000" cy="21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
    <p:bg>
      <p:bgPr>
        <a:solidFill>
          <a:schemeClr val="lt1"/>
        </a:solidFill>
      </p:bgPr>
    </p:bg>
    <p:spTree>
      <p:nvGrpSpPr>
        <p:cNvPr id="245" name="Shape 245"/>
        <p:cNvGrpSpPr/>
        <p:nvPr/>
      </p:nvGrpSpPr>
      <p:grpSpPr>
        <a:xfrm>
          <a:off x="0" y="0"/>
          <a:ext cx="0" cy="0"/>
          <a:chOff x="0" y="0"/>
          <a:chExt cx="0" cy="0"/>
        </a:xfrm>
      </p:grpSpPr>
      <p:sp>
        <p:nvSpPr>
          <p:cNvPr id="246" name="Google Shape;246;p20"/>
          <p:cNvSpPr txBox="1"/>
          <p:nvPr/>
        </p:nvSpPr>
        <p:spPr>
          <a:xfrm>
            <a:off x="713236" y="3832950"/>
            <a:ext cx="4718100" cy="54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00"/>
              </a:spcBef>
              <a:spcAft>
                <a:spcPts val="0"/>
              </a:spcAft>
              <a:buNone/>
            </a:pPr>
            <a:r>
              <a:rPr lang="es" sz="1000">
                <a:solidFill>
                  <a:schemeClr val="dk1"/>
                </a:solidFill>
                <a:latin typeface="Catamaran"/>
                <a:ea typeface="Catamaran"/>
                <a:cs typeface="Catamaran"/>
                <a:sym typeface="Catamaran"/>
              </a:rPr>
              <a:t>CREDITS: This presentation template was created by </a:t>
            </a:r>
            <a:r>
              <a:rPr b="1" lang="es" sz="1000">
                <a:solidFill>
                  <a:schemeClr val="dk1"/>
                </a:solidFill>
                <a:latin typeface="Catamaran"/>
                <a:ea typeface="Catamaran"/>
                <a:cs typeface="Catamaran"/>
                <a:sym typeface="Catamaran"/>
              </a:rPr>
              <a:t>Slidesgo</a:t>
            </a:r>
            <a:r>
              <a:rPr lang="es" sz="1000">
                <a:solidFill>
                  <a:schemeClr val="dk1"/>
                </a:solidFill>
                <a:latin typeface="Catamaran"/>
                <a:ea typeface="Catamaran"/>
                <a:cs typeface="Catamaran"/>
                <a:sym typeface="Catamaran"/>
              </a:rPr>
              <a:t>, including icons by </a:t>
            </a:r>
            <a:r>
              <a:rPr b="1" lang="es" sz="1000">
                <a:solidFill>
                  <a:schemeClr val="dk1"/>
                </a:solidFill>
                <a:latin typeface="Catamaran"/>
                <a:ea typeface="Catamaran"/>
                <a:cs typeface="Catamaran"/>
                <a:sym typeface="Catamaran"/>
              </a:rPr>
              <a:t>Flaticon</a:t>
            </a:r>
            <a:r>
              <a:rPr lang="es" sz="1000">
                <a:solidFill>
                  <a:schemeClr val="dk1"/>
                </a:solidFill>
                <a:latin typeface="Catamaran"/>
                <a:ea typeface="Catamaran"/>
                <a:cs typeface="Catamaran"/>
                <a:sym typeface="Catamaran"/>
              </a:rPr>
              <a:t>, and infographics &amp; images by </a:t>
            </a:r>
            <a:r>
              <a:rPr b="1" lang="es" sz="1000">
                <a:solidFill>
                  <a:schemeClr val="dk1"/>
                </a:solidFill>
                <a:latin typeface="Catamaran"/>
                <a:ea typeface="Catamaran"/>
                <a:cs typeface="Catamaran"/>
                <a:sym typeface="Catamaran"/>
              </a:rPr>
              <a:t>Freepik</a:t>
            </a:r>
            <a:endParaRPr b="1" sz="1000">
              <a:solidFill>
                <a:schemeClr val="dk1"/>
              </a:solidFill>
              <a:latin typeface="Catamaran"/>
              <a:ea typeface="Catamaran"/>
              <a:cs typeface="Catamaran"/>
              <a:sym typeface="Catamaran"/>
            </a:endParaRPr>
          </a:p>
        </p:txBody>
      </p:sp>
      <p:sp>
        <p:nvSpPr>
          <p:cNvPr id="247" name="Google Shape;247;p20"/>
          <p:cNvSpPr txBox="1"/>
          <p:nvPr>
            <p:ph type="ctrTitle"/>
          </p:nvPr>
        </p:nvSpPr>
        <p:spPr>
          <a:xfrm>
            <a:off x="713236" y="537025"/>
            <a:ext cx="4156200" cy="102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5200"/>
              <a:buNone/>
              <a:defRPr sz="5500">
                <a:solidFill>
                  <a:schemeClr val="dk1"/>
                </a:solidFill>
              </a:defRPr>
            </a:lvl1pPr>
            <a:lvl2pPr lvl="1" rtl="0">
              <a:spcBef>
                <a:spcPts val="0"/>
              </a:spcBef>
              <a:spcAft>
                <a:spcPts val="0"/>
              </a:spcAft>
              <a:buClr>
                <a:schemeClr val="dk1"/>
              </a:buClr>
              <a:buSzPts val="5200"/>
              <a:buNone/>
              <a:defRPr sz="5200">
                <a:solidFill>
                  <a:schemeClr val="dk1"/>
                </a:solidFill>
              </a:defRPr>
            </a:lvl2pPr>
            <a:lvl3pPr lvl="2" rtl="0">
              <a:spcBef>
                <a:spcPts val="0"/>
              </a:spcBef>
              <a:spcAft>
                <a:spcPts val="0"/>
              </a:spcAft>
              <a:buClr>
                <a:schemeClr val="dk1"/>
              </a:buClr>
              <a:buSzPts val="5200"/>
              <a:buNone/>
              <a:defRPr sz="5200">
                <a:solidFill>
                  <a:schemeClr val="dk1"/>
                </a:solidFill>
              </a:defRPr>
            </a:lvl3pPr>
            <a:lvl4pPr lvl="3" rtl="0">
              <a:spcBef>
                <a:spcPts val="0"/>
              </a:spcBef>
              <a:spcAft>
                <a:spcPts val="0"/>
              </a:spcAft>
              <a:buClr>
                <a:schemeClr val="dk1"/>
              </a:buClr>
              <a:buSzPts val="5200"/>
              <a:buNone/>
              <a:defRPr sz="5200">
                <a:solidFill>
                  <a:schemeClr val="dk1"/>
                </a:solidFill>
              </a:defRPr>
            </a:lvl4pPr>
            <a:lvl5pPr lvl="4" rtl="0">
              <a:spcBef>
                <a:spcPts val="0"/>
              </a:spcBef>
              <a:spcAft>
                <a:spcPts val="0"/>
              </a:spcAft>
              <a:buClr>
                <a:schemeClr val="dk1"/>
              </a:buClr>
              <a:buSzPts val="5200"/>
              <a:buNone/>
              <a:defRPr sz="5200">
                <a:solidFill>
                  <a:schemeClr val="dk1"/>
                </a:solidFill>
              </a:defRPr>
            </a:lvl5pPr>
            <a:lvl6pPr lvl="5" rtl="0">
              <a:spcBef>
                <a:spcPts val="0"/>
              </a:spcBef>
              <a:spcAft>
                <a:spcPts val="0"/>
              </a:spcAft>
              <a:buClr>
                <a:schemeClr val="dk1"/>
              </a:buClr>
              <a:buSzPts val="5200"/>
              <a:buNone/>
              <a:defRPr sz="5200">
                <a:solidFill>
                  <a:schemeClr val="dk1"/>
                </a:solidFill>
              </a:defRPr>
            </a:lvl6pPr>
            <a:lvl7pPr lvl="6" rtl="0">
              <a:spcBef>
                <a:spcPts val="0"/>
              </a:spcBef>
              <a:spcAft>
                <a:spcPts val="0"/>
              </a:spcAft>
              <a:buClr>
                <a:schemeClr val="dk1"/>
              </a:buClr>
              <a:buSzPts val="5200"/>
              <a:buNone/>
              <a:defRPr sz="5200">
                <a:solidFill>
                  <a:schemeClr val="dk1"/>
                </a:solidFill>
              </a:defRPr>
            </a:lvl7pPr>
            <a:lvl8pPr lvl="7" rtl="0">
              <a:spcBef>
                <a:spcPts val="0"/>
              </a:spcBef>
              <a:spcAft>
                <a:spcPts val="0"/>
              </a:spcAft>
              <a:buClr>
                <a:schemeClr val="dk1"/>
              </a:buClr>
              <a:buSzPts val="5200"/>
              <a:buNone/>
              <a:defRPr sz="5200">
                <a:solidFill>
                  <a:schemeClr val="dk1"/>
                </a:solidFill>
              </a:defRPr>
            </a:lvl8pPr>
            <a:lvl9pPr lvl="8" rtl="0">
              <a:spcBef>
                <a:spcPts val="0"/>
              </a:spcBef>
              <a:spcAft>
                <a:spcPts val="0"/>
              </a:spcAft>
              <a:buClr>
                <a:schemeClr val="dk1"/>
              </a:buClr>
              <a:buSzPts val="5200"/>
              <a:buNone/>
              <a:defRPr sz="5200">
                <a:solidFill>
                  <a:schemeClr val="dk1"/>
                </a:solidFill>
              </a:defRPr>
            </a:lvl9pPr>
          </a:lstStyle>
          <a:p/>
        </p:txBody>
      </p:sp>
      <p:sp>
        <p:nvSpPr>
          <p:cNvPr id="248" name="Google Shape;248;p20"/>
          <p:cNvSpPr txBox="1"/>
          <p:nvPr>
            <p:ph idx="1" type="subTitle"/>
          </p:nvPr>
        </p:nvSpPr>
        <p:spPr>
          <a:xfrm>
            <a:off x="713236" y="2087225"/>
            <a:ext cx="4076700" cy="137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800"/>
              <a:buNone/>
              <a:defRPr sz="1400">
                <a:solidFill>
                  <a:schemeClr val="dk1"/>
                </a:solidFill>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grpSp>
        <p:nvGrpSpPr>
          <p:cNvPr id="249" name="Google Shape;249;p20"/>
          <p:cNvGrpSpPr/>
          <p:nvPr/>
        </p:nvGrpSpPr>
        <p:grpSpPr>
          <a:xfrm>
            <a:off x="-360225" y="215198"/>
            <a:ext cx="9504225" cy="4943002"/>
            <a:chOff x="-360225" y="215198"/>
            <a:chExt cx="9504225" cy="4943002"/>
          </a:xfrm>
        </p:grpSpPr>
        <p:grpSp>
          <p:nvGrpSpPr>
            <p:cNvPr id="250" name="Google Shape;250;p20"/>
            <p:cNvGrpSpPr/>
            <p:nvPr/>
          </p:nvGrpSpPr>
          <p:grpSpPr>
            <a:xfrm flipH="1">
              <a:off x="8266818" y="616527"/>
              <a:ext cx="877171" cy="545763"/>
              <a:chOff x="3982050" y="663325"/>
              <a:chExt cx="992388" cy="558325"/>
            </a:xfrm>
          </p:grpSpPr>
          <p:sp>
            <p:nvSpPr>
              <p:cNvPr id="251" name="Google Shape;251;p20"/>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252" name="Google Shape;252;p20"/>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sp>
          <p:nvSpPr>
            <p:cNvPr id="253" name="Google Shape;253;p20"/>
            <p:cNvSpPr/>
            <p:nvPr/>
          </p:nvSpPr>
          <p:spPr>
            <a:xfrm rot="10800000">
              <a:off x="-360225" y="4357661"/>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254" name="Google Shape;254;p20"/>
            <p:cNvSpPr/>
            <p:nvPr/>
          </p:nvSpPr>
          <p:spPr>
            <a:xfrm flipH="1" rot="10800000">
              <a:off x="7396837" y="4745409"/>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255" name="Google Shape;255;p20"/>
            <p:cNvSpPr/>
            <p:nvPr/>
          </p:nvSpPr>
          <p:spPr>
            <a:xfrm rot="10800000">
              <a:off x="4211775" y="215198"/>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256" name="Google Shape;256;p20"/>
            <p:cNvSpPr/>
            <p:nvPr/>
          </p:nvSpPr>
          <p:spPr>
            <a:xfrm>
              <a:off x="0" y="4947300"/>
              <a:ext cx="9144000" cy="21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pos="5309">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28" name="Shape 28"/>
        <p:cNvGrpSpPr/>
        <p:nvPr/>
      </p:nvGrpSpPr>
      <p:grpSpPr>
        <a:xfrm>
          <a:off x="0" y="0"/>
          <a:ext cx="0" cy="0"/>
          <a:chOff x="0" y="0"/>
          <a:chExt cx="0" cy="0"/>
        </a:xfrm>
      </p:grpSpPr>
      <p:sp>
        <p:nvSpPr>
          <p:cNvPr id="29" name="Google Shape;29;p3"/>
          <p:cNvSpPr txBox="1"/>
          <p:nvPr>
            <p:ph type="ctrTitle"/>
          </p:nvPr>
        </p:nvSpPr>
        <p:spPr>
          <a:xfrm>
            <a:off x="5268475" y="871325"/>
            <a:ext cx="3162300" cy="2640000"/>
          </a:xfrm>
          <a:prstGeom prst="rect">
            <a:avLst/>
          </a:prstGeom>
        </p:spPr>
        <p:txBody>
          <a:bodyPr anchorCtr="0" anchor="b" bIns="91425" lIns="91425" spcFirstLastPara="1" rIns="91425" wrap="square" tIns="91425">
            <a:noAutofit/>
          </a:bodyPr>
          <a:lstStyle>
            <a:lvl1pPr lvl="0" rtl="0" algn="r">
              <a:lnSpc>
                <a:spcPct val="90000"/>
              </a:lnSpc>
              <a:spcBef>
                <a:spcPts val="0"/>
              </a:spcBef>
              <a:spcAft>
                <a:spcPts val="0"/>
              </a:spcAft>
              <a:buClr>
                <a:schemeClr val="dk1"/>
              </a:buClr>
              <a:buSzPts val="5200"/>
              <a:buNone/>
              <a:defRPr sz="4800">
                <a:solidFill>
                  <a:schemeClr val="dk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30" name="Google Shape;30;p3"/>
          <p:cNvSpPr txBox="1"/>
          <p:nvPr>
            <p:ph idx="1" type="subTitle"/>
          </p:nvPr>
        </p:nvSpPr>
        <p:spPr>
          <a:xfrm>
            <a:off x="5901475" y="3796250"/>
            <a:ext cx="2529300" cy="4209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1"/>
              </a:buClr>
              <a:buSzPts val="2800"/>
              <a:buNone/>
              <a:defRPr sz="16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grpSp>
        <p:nvGrpSpPr>
          <p:cNvPr id="31" name="Google Shape;31;p3"/>
          <p:cNvGrpSpPr/>
          <p:nvPr/>
        </p:nvGrpSpPr>
        <p:grpSpPr>
          <a:xfrm>
            <a:off x="-360225" y="377349"/>
            <a:ext cx="9668165" cy="4765151"/>
            <a:chOff x="-360225" y="377349"/>
            <a:chExt cx="9668165" cy="4765151"/>
          </a:xfrm>
        </p:grpSpPr>
        <p:grpSp>
          <p:nvGrpSpPr>
            <p:cNvPr id="32" name="Google Shape;32;p3"/>
            <p:cNvGrpSpPr/>
            <p:nvPr/>
          </p:nvGrpSpPr>
          <p:grpSpPr>
            <a:xfrm flipH="1">
              <a:off x="8430768" y="696190"/>
              <a:ext cx="877171" cy="545763"/>
              <a:chOff x="3982050" y="663325"/>
              <a:chExt cx="992388" cy="558325"/>
            </a:xfrm>
          </p:grpSpPr>
          <p:sp>
            <p:nvSpPr>
              <p:cNvPr id="33" name="Google Shape;33;p3"/>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34" name="Google Shape;34;p3"/>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sp>
          <p:nvSpPr>
            <p:cNvPr id="35" name="Google Shape;35;p3"/>
            <p:cNvSpPr/>
            <p:nvPr/>
          </p:nvSpPr>
          <p:spPr>
            <a:xfrm rot="10800000">
              <a:off x="-360225" y="4357661"/>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36" name="Google Shape;36;p3"/>
            <p:cNvSpPr/>
            <p:nvPr/>
          </p:nvSpPr>
          <p:spPr>
            <a:xfrm rot="10800000">
              <a:off x="4180546" y="377349"/>
              <a:ext cx="510693"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37" name="Google Shape;37;p3"/>
            <p:cNvSpPr/>
            <p:nvPr/>
          </p:nvSpPr>
          <p:spPr>
            <a:xfrm>
              <a:off x="0" y="4946300"/>
              <a:ext cx="9144000" cy="196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TITLE_1_1">
    <p:bg>
      <p:bgPr>
        <a:solidFill>
          <a:schemeClr val="lt1"/>
        </a:solidFill>
      </p:bgPr>
    </p:bg>
    <p:spTree>
      <p:nvGrpSpPr>
        <p:cNvPr id="257" name="Shape 257"/>
        <p:cNvGrpSpPr/>
        <p:nvPr/>
      </p:nvGrpSpPr>
      <p:grpSpPr>
        <a:xfrm>
          <a:off x="0" y="0"/>
          <a:ext cx="0" cy="0"/>
          <a:chOff x="0" y="0"/>
          <a:chExt cx="0" cy="0"/>
        </a:xfrm>
      </p:grpSpPr>
      <p:grpSp>
        <p:nvGrpSpPr>
          <p:cNvPr id="258" name="Google Shape;258;p21"/>
          <p:cNvGrpSpPr/>
          <p:nvPr/>
        </p:nvGrpSpPr>
        <p:grpSpPr>
          <a:xfrm>
            <a:off x="-360225" y="215198"/>
            <a:ext cx="9504225" cy="4943002"/>
            <a:chOff x="-360225" y="215198"/>
            <a:chExt cx="9504225" cy="4943002"/>
          </a:xfrm>
        </p:grpSpPr>
        <p:grpSp>
          <p:nvGrpSpPr>
            <p:cNvPr id="259" name="Google Shape;259;p21"/>
            <p:cNvGrpSpPr/>
            <p:nvPr/>
          </p:nvGrpSpPr>
          <p:grpSpPr>
            <a:xfrm flipH="1">
              <a:off x="8266818" y="616527"/>
              <a:ext cx="877171" cy="545763"/>
              <a:chOff x="3982050" y="663325"/>
              <a:chExt cx="992388" cy="558325"/>
            </a:xfrm>
          </p:grpSpPr>
          <p:sp>
            <p:nvSpPr>
              <p:cNvPr id="260" name="Google Shape;260;p21"/>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261" name="Google Shape;261;p21"/>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sp>
          <p:nvSpPr>
            <p:cNvPr id="262" name="Google Shape;262;p21"/>
            <p:cNvSpPr/>
            <p:nvPr/>
          </p:nvSpPr>
          <p:spPr>
            <a:xfrm rot="10800000">
              <a:off x="-360225" y="4357661"/>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263" name="Google Shape;263;p21"/>
            <p:cNvSpPr/>
            <p:nvPr/>
          </p:nvSpPr>
          <p:spPr>
            <a:xfrm flipH="1" rot="10800000">
              <a:off x="7396837" y="4745409"/>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264" name="Google Shape;264;p21"/>
            <p:cNvSpPr/>
            <p:nvPr/>
          </p:nvSpPr>
          <p:spPr>
            <a:xfrm rot="10800000">
              <a:off x="4211775" y="215198"/>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265" name="Google Shape;265;p21"/>
            <p:cNvSpPr/>
            <p:nvPr/>
          </p:nvSpPr>
          <p:spPr>
            <a:xfrm>
              <a:off x="0" y="4947300"/>
              <a:ext cx="9144000" cy="21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pos="5309">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TITLE_1_1_2">
    <p:bg>
      <p:bgPr>
        <a:solidFill>
          <a:schemeClr val="accent2"/>
        </a:solidFill>
      </p:bgPr>
    </p:bg>
    <p:spTree>
      <p:nvGrpSpPr>
        <p:cNvPr id="266" name="Shape 266"/>
        <p:cNvGrpSpPr/>
        <p:nvPr/>
      </p:nvGrpSpPr>
      <p:grpSpPr>
        <a:xfrm>
          <a:off x="0" y="0"/>
          <a:ext cx="0" cy="0"/>
          <a:chOff x="0" y="0"/>
          <a:chExt cx="0" cy="0"/>
        </a:xfrm>
      </p:grpSpPr>
      <p:grpSp>
        <p:nvGrpSpPr>
          <p:cNvPr id="267" name="Google Shape;267;p22"/>
          <p:cNvGrpSpPr/>
          <p:nvPr/>
        </p:nvGrpSpPr>
        <p:grpSpPr>
          <a:xfrm>
            <a:off x="-360225" y="616527"/>
            <a:ext cx="9504225" cy="4541673"/>
            <a:chOff x="-360225" y="616527"/>
            <a:chExt cx="9504225" cy="4541673"/>
          </a:xfrm>
        </p:grpSpPr>
        <p:grpSp>
          <p:nvGrpSpPr>
            <p:cNvPr id="268" name="Google Shape;268;p22"/>
            <p:cNvGrpSpPr/>
            <p:nvPr/>
          </p:nvGrpSpPr>
          <p:grpSpPr>
            <a:xfrm flipH="1">
              <a:off x="8266818" y="616527"/>
              <a:ext cx="877171" cy="545763"/>
              <a:chOff x="3982050" y="663325"/>
              <a:chExt cx="992388" cy="558325"/>
            </a:xfrm>
          </p:grpSpPr>
          <p:sp>
            <p:nvSpPr>
              <p:cNvPr id="269" name="Google Shape;269;p22"/>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270" name="Google Shape;270;p22"/>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sp>
          <p:nvSpPr>
            <p:cNvPr id="271" name="Google Shape;271;p22"/>
            <p:cNvSpPr/>
            <p:nvPr/>
          </p:nvSpPr>
          <p:spPr>
            <a:xfrm rot="10800000">
              <a:off x="-360225" y="4357661"/>
              <a:ext cx="869989" cy="324313"/>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272" name="Google Shape;272;p22"/>
            <p:cNvSpPr/>
            <p:nvPr/>
          </p:nvSpPr>
          <p:spPr>
            <a:xfrm flipH="1" rot="10800000">
              <a:off x="7396837" y="4745409"/>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273" name="Google Shape;273;p22"/>
            <p:cNvSpPr/>
            <p:nvPr/>
          </p:nvSpPr>
          <p:spPr>
            <a:xfrm>
              <a:off x="0" y="4947300"/>
              <a:ext cx="9144000" cy="21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pos="5309">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uerpo 1">
  <p:cSld name="TITLE_AND_BODY_1">
    <p:spTree>
      <p:nvGrpSpPr>
        <p:cNvPr id="274" name="Shape 274"/>
        <p:cNvGrpSpPr/>
        <p:nvPr/>
      </p:nvGrpSpPr>
      <p:grpSpPr>
        <a:xfrm>
          <a:off x="0" y="0"/>
          <a:ext cx="0" cy="0"/>
          <a:chOff x="0" y="0"/>
          <a:chExt cx="0" cy="0"/>
        </a:xfrm>
      </p:grpSpPr>
      <p:sp>
        <p:nvSpPr>
          <p:cNvPr id="275" name="Google Shape;27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6" name="Google Shape;27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7" name="Google Shape;27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38" name="Shape 38"/>
        <p:cNvGrpSpPr/>
        <p:nvPr/>
      </p:nvGrpSpPr>
      <p:grpSpPr>
        <a:xfrm>
          <a:off x="0" y="0"/>
          <a:ext cx="0" cy="0"/>
          <a:chOff x="0" y="0"/>
          <a:chExt cx="0" cy="0"/>
        </a:xfrm>
      </p:grpSpPr>
      <p:sp>
        <p:nvSpPr>
          <p:cNvPr id="39" name="Google Shape;39;p4"/>
          <p:cNvSpPr txBox="1"/>
          <p:nvPr>
            <p:ph idx="1" type="body"/>
          </p:nvPr>
        </p:nvSpPr>
        <p:spPr>
          <a:xfrm>
            <a:off x="719300" y="1580325"/>
            <a:ext cx="7704600" cy="30156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Catamaran"/>
              <a:buChar char="●"/>
              <a:defRPr sz="1200">
                <a:solidFill>
                  <a:schemeClr val="dk1"/>
                </a:solidFill>
              </a:defRPr>
            </a:lvl1pPr>
            <a:lvl2pPr indent="-317500" lvl="1" marL="914400" rtl="0">
              <a:spcBef>
                <a:spcPts val="0"/>
              </a:spcBef>
              <a:spcAft>
                <a:spcPts val="0"/>
              </a:spcAft>
              <a:buClr>
                <a:schemeClr val="dk1"/>
              </a:buClr>
              <a:buSzPts val="1400"/>
              <a:buFont typeface="Lato"/>
              <a:buChar char="○"/>
              <a:defRPr>
                <a:solidFill>
                  <a:schemeClr val="dk1"/>
                </a:solidFill>
              </a:defRPr>
            </a:lvl2pPr>
            <a:lvl3pPr indent="-317500" lvl="2" marL="1371600" rtl="0">
              <a:spcBef>
                <a:spcPts val="1600"/>
              </a:spcBef>
              <a:spcAft>
                <a:spcPts val="0"/>
              </a:spcAft>
              <a:buClr>
                <a:schemeClr val="dk1"/>
              </a:buClr>
              <a:buSzPts val="1400"/>
              <a:buFont typeface="Lato"/>
              <a:buChar char="■"/>
              <a:defRPr>
                <a:solidFill>
                  <a:schemeClr val="dk1"/>
                </a:solidFill>
              </a:defRPr>
            </a:lvl3pPr>
            <a:lvl4pPr indent="-317500" lvl="3" marL="1828800" rtl="0">
              <a:spcBef>
                <a:spcPts val="1600"/>
              </a:spcBef>
              <a:spcAft>
                <a:spcPts val="0"/>
              </a:spcAft>
              <a:buClr>
                <a:schemeClr val="dk1"/>
              </a:buClr>
              <a:buSzPts val="1400"/>
              <a:buFont typeface="Lato"/>
              <a:buChar char="●"/>
              <a:defRPr>
                <a:solidFill>
                  <a:schemeClr val="dk1"/>
                </a:solidFill>
              </a:defRPr>
            </a:lvl4pPr>
            <a:lvl5pPr indent="-317500" lvl="4" marL="2286000" rtl="0">
              <a:spcBef>
                <a:spcPts val="1600"/>
              </a:spcBef>
              <a:spcAft>
                <a:spcPts val="0"/>
              </a:spcAft>
              <a:buClr>
                <a:schemeClr val="dk1"/>
              </a:buClr>
              <a:buSzPts val="1400"/>
              <a:buFont typeface="Lato"/>
              <a:buChar char="○"/>
              <a:defRPr>
                <a:solidFill>
                  <a:schemeClr val="dk1"/>
                </a:solidFill>
              </a:defRPr>
            </a:lvl5pPr>
            <a:lvl6pPr indent="-317500" lvl="5" marL="2743200" rtl="0">
              <a:spcBef>
                <a:spcPts val="1600"/>
              </a:spcBef>
              <a:spcAft>
                <a:spcPts val="0"/>
              </a:spcAft>
              <a:buClr>
                <a:schemeClr val="dk1"/>
              </a:buClr>
              <a:buSzPts val="1400"/>
              <a:buFont typeface="Lato"/>
              <a:buChar char="■"/>
              <a:defRPr>
                <a:solidFill>
                  <a:schemeClr val="dk1"/>
                </a:solidFill>
              </a:defRPr>
            </a:lvl6pPr>
            <a:lvl7pPr indent="-317500" lvl="6" marL="3200400" rtl="0">
              <a:spcBef>
                <a:spcPts val="1600"/>
              </a:spcBef>
              <a:spcAft>
                <a:spcPts val="0"/>
              </a:spcAft>
              <a:buClr>
                <a:schemeClr val="dk1"/>
              </a:buClr>
              <a:buSzPts val="1400"/>
              <a:buFont typeface="Lato"/>
              <a:buChar char="●"/>
              <a:defRPr>
                <a:solidFill>
                  <a:schemeClr val="dk1"/>
                </a:solidFill>
              </a:defRPr>
            </a:lvl7pPr>
            <a:lvl8pPr indent="-317500" lvl="7" marL="3657600" rtl="0">
              <a:spcBef>
                <a:spcPts val="1600"/>
              </a:spcBef>
              <a:spcAft>
                <a:spcPts val="0"/>
              </a:spcAft>
              <a:buClr>
                <a:schemeClr val="dk1"/>
              </a:buClr>
              <a:buSzPts val="1400"/>
              <a:buFont typeface="Lato"/>
              <a:buChar char="○"/>
              <a:defRPr>
                <a:solidFill>
                  <a:schemeClr val="dk1"/>
                </a:solidFill>
              </a:defRPr>
            </a:lvl8pPr>
            <a:lvl9pPr indent="-317500" lvl="8" marL="4114800" rtl="0">
              <a:spcBef>
                <a:spcPts val="1600"/>
              </a:spcBef>
              <a:spcAft>
                <a:spcPts val="1600"/>
              </a:spcAft>
              <a:buClr>
                <a:schemeClr val="dk1"/>
              </a:buClr>
              <a:buSzPts val="1400"/>
              <a:buFont typeface="Lato"/>
              <a:buChar char="■"/>
              <a:defRPr>
                <a:solidFill>
                  <a:schemeClr val="dk1"/>
                </a:solidFill>
              </a:defRPr>
            </a:lvl9pPr>
          </a:lstStyle>
          <a:p/>
        </p:txBody>
      </p:sp>
      <p:sp>
        <p:nvSpPr>
          <p:cNvPr id="40" name="Google Shape;40;p4"/>
          <p:cNvSpPr txBox="1"/>
          <p:nvPr>
            <p:ph type="ctrTitle"/>
          </p:nvPr>
        </p:nvSpPr>
        <p:spPr>
          <a:xfrm>
            <a:off x="1374925" y="371435"/>
            <a:ext cx="6390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None/>
              <a:defRPr sz="2400">
                <a:solidFill>
                  <a:schemeClr val="dk1"/>
                </a:solidFill>
              </a:defRPr>
            </a:lvl1pPr>
            <a:lvl2pPr lvl="1" rtl="0">
              <a:spcBef>
                <a:spcPts val="0"/>
              </a:spcBef>
              <a:spcAft>
                <a:spcPts val="0"/>
              </a:spcAft>
              <a:buClr>
                <a:schemeClr val="dk1"/>
              </a:buClr>
              <a:buSzPts val="2400"/>
              <a:buNone/>
              <a:defRPr sz="2400">
                <a:solidFill>
                  <a:schemeClr val="dk1"/>
                </a:solidFill>
              </a:defRPr>
            </a:lvl2pPr>
            <a:lvl3pPr lvl="2" rtl="0">
              <a:spcBef>
                <a:spcPts val="0"/>
              </a:spcBef>
              <a:spcAft>
                <a:spcPts val="0"/>
              </a:spcAft>
              <a:buClr>
                <a:schemeClr val="dk1"/>
              </a:buClr>
              <a:buSzPts val="2400"/>
              <a:buNone/>
              <a:defRPr sz="2400">
                <a:solidFill>
                  <a:schemeClr val="dk1"/>
                </a:solidFill>
              </a:defRPr>
            </a:lvl3pPr>
            <a:lvl4pPr lvl="3" rtl="0">
              <a:spcBef>
                <a:spcPts val="0"/>
              </a:spcBef>
              <a:spcAft>
                <a:spcPts val="0"/>
              </a:spcAft>
              <a:buClr>
                <a:schemeClr val="dk1"/>
              </a:buClr>
              <a:buSzPts val="2400"/>
              <a:buNone/>
              <a:defRPr sz="2400">
                <a:solidFill>
                  <a:schemeClr val="dk1"/>
                </a:solidFill>
              </a:defRPr>
            </a:lvl4pPr>
            <a:lvl5pPr lvl="4" rtl="0">
              <a:spcBef>
                <a:spcPts val="0"/>
              </a:spcBef>
              <a:spcAft>
                <a:spcPts val="0"/>
              </a:spcAft>
              <a:buClr>
                <a:schemeClr val="dk1"/>
              </a:buClr>
              <a:buSzPts val="2400"/>
              <a:buNone/>
              <a:defRPr sz="2400">
                <a:solidFill>
                  <a:schemeClr val="dk1"/>
                </a:solidFill>
              </a:defRPr>
            </a:lvl5pPr>
            <a:lvl6pPr lvl="5" rtl="0">
              <a:spcBef>
                <a:spcPts val="0"/>
              </a:spcBef>
              <a:spcAft>
                <a:spcPts val="0"/>
              </a:spcAft>
              <a:buClr>
                <a:schemeClr val="dk1"/>
              </a:buClr>
              <a:buSzPts val="2400"/>
              <a:buNone/>
              <a:defRPr sz="2400">
                <a:solidFill>
                  <a:schemeClr val="dk1"/>
                </a:solidFill>
              </a:defRPr>
            </a:lvl6pPr>
            <a:lvl7pPr lvl="6" rtl="0">
              <a:spcBef>
                <a:spcPts val="0"/>
              </a:spcBef>
              <a:spcAft>
                <a:spcPts val="0"/>
              </a:spcAft>
              <a:buClr>
                <a:schemeClr val="dk1"/>
              </a:buClr>
              <a:buSzPts val="2400"/>
              <a:buNone/>
              <a:defRPr sz="2400">
                <a:solidFill>
                  <a:schemeClr val="dk1"/>
                </a:solidFill>
              </a:defRPr>
            </a:lvl7pPr>
            <a:lvl8pPr lvl="7" rtl="0">
              <a:spcBef>
                <a:spcPts val="0"/>
              </a:spcBef>
              <a:spcAft>
                <a:spcPts val="0"/>
              </a:spcAft>
              <a:buClr>
                <a:schemeClr val="dk1"/>
              </a:buClr>
              <a:buSzPts val="2400"/>
              <a:buNone/>
              <a:defRPr sz="2400">
                <a:solidFill>
                  <a:schemeClr val="dk1"/>
                </a:solidFill>
              </a:defRPr>
            </a:lvl8pPr>
            <a:lvl9pPr lvl="8" rtl="0">
              <a:spcBef>
                <a:spcPts val="0"/>
              </a:spcBef>
              <a:spcAft>
                <a:spcPts val="0"/>
              </a:spcAft>
              <a:buClr>
                <a:schemeClr val="dk1"/>
              </a:buClr>
              <a:buSzPts val="2400"/>
              <a:buNone/>
              <a:defRPr sz="2400">
                <a:solidFill>
                  <a:schemeClr val="dk1"/>
                </a:solidFill>
              </a:defRPr>
            </a:lvl9pPr>
          </a:lstStyle>
          <a:p/>
        </p:txBody>
      </p:sp>
      <p:grpSp>
        <p:nvGrpSpPr>
          <p:cNvPr id="41" name="Google Shape;41;p4"/>
          <p:cNvGrpSpPr/>
          <p:nvPr/>
        </p:nvGrpSpPr>
        <p:grpSpPr>
          <a:xfrm>
            <a:off x="-457745" y="158584"/>
            <a:ext cx="10036747" cy="4983916"/>
            <a:chOff x="-457745" y="158584"/>
            <a:chExt cx="10036747" cy="4983916"/>
          </a:xfrm>
        </p:grpSpPr>
        <p:sp>
          <p:nvSpPr>
            <p:cNvPr id="42" name="Google Shape;42;p4"/>
            <p:cNvSpPr/>
            <p:nvPr/>
          </p:nvSpPr>
          <p:spPr>
            <a:xfrm flipH="1" rot="10800000">
              <a:off x="5736905" y="4599422"/>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nvGrpSpPr>
            <p:cNvPr id="43" name="Google Shape;43;p4"/>
            <p:cNvGrpSpPr/>
            <p:nvPr/>
          </p:nvGrpSpPr>
          <p:grpSpPr>
            <a:xfrm flipH="1">
              <a:off x="8506330" y="3630659"/>
              <a:ext cx="1072672" cy="414947"/>
              <a:chOff x="3982050" y="663325"/>
              <a:chExt cx="992388" cy="558325"/>
            </a:xfrm>
          </p:grpSpPr>
          <p:sp>
            <p:nvSpPr>
              <p:cNvPr id="44" name="Google Shape;44;p4"/>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45" name="Google Shape;45;p4"/>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sp>
          <p:nvSpPr>
            <p:cNvPr id="46" name="Google Shape;46;p4"/>
            <p:cNvSpPr/>
            <p:nvPr/>
          </p:nvSpPr>
          <p:spPr>
            <a:xfrm flipH="1" rot="10800000">
              <a:off x="-457745" y="1996909"/>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47" name="Google Shape;47;p4"/>
            <p:cNvSpPr/>
            <p:nvPr/>
          </p:nvSpPr>
          <p:spPr>
            <a:xfrm flipH="1" rot="10800000">
              <a:off x="8408030" y="158584"/>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48" name="Google Shape;48;p4"/>
            <p:cNvSpPr/>
            <p:nvPr/>
          </p:nvSpPr>
          <p:spPr>
            <a:xfrm>
              <a:off x="0" y="4946300"/>
              <a:ext cx="9144000" cy="196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2"/>
        </a:solidFill>
      </p:bgPr>
    </p:bg>
    <p:spTree>
      <p:nvGrpSpPr>
        <p:cNvPr id="49" name="Shape 49"/>
        <p:cNvGrpSpPr/>
        <p:nvPr/>
      </p:nvGrpSpPr>
      <p:grpSpPr>
        <a:xfrm>
          <a:off x="0" y="0"/>
          <a:ext cx="0" cy="0"/>
          <a:chOff x="0" y="0"/>
          <a:chExt cx="0" cy="0"/>
        </a:xfrm>
      </p:grpSpPr>
      <p:sp>
        <p:nvSpPr>
          <p:cNvPr id="50" name="Google Shape;50;p5"/>
          <p:cNvSpPr/>
          <p:nvPr/>
        </p:nvSpPr>
        <p:spPr>
          <a:xfrm>
            <a:off x="-98474" y="-42625"/>
            <a:ext cx="4670380" cy="5200650"/>
          </a:xfrm>
          <a:custGeom>
            <a:rect b="b" l="l" r="r" t="t"/>
            <a:pathLst>
              <a:path extrusionOk="0" h="208026" w="130640">
                <a:moveTo>
                  <a:pt x="1095" y="1599"/>
                </a:moveTo>
                <a:lnTo>
                  <a:pt x="0" y="207645"/>
                </a:lnTo>
                <a:lnTo>
                  <a:pt x="129582" y="208026"/>
                </a:lnTo>
                <a:lnTo>
                  <a:pt x="130640" y="0"/>
                </a:lnTo>
                <a:close/>
              </a:path>
            </a:pathLst>
          </a:custGeom>
          <a:solidFill>
            <a:schemeClr val="lt1"/>
          </a:solidFill>
          <a:ln>
            <a:noFill/>
          </a:ln>
        </p:spPr>
      </p:sp>
      <p:sp>
        <p:nvSpPr>
          <p:cNvPr id="51" name="Google Shape;51;p5"/>
          <p:cNvSpPr txBox="1"/>
          <p:nvPr>
            <p:ph type="ctrTitle"/>
          </p:nvPr>
        </p:nvSpPr>
        <p:spPr>
          <a:xfrm>
            <a:off x="844313" y="2952211"/>
            <a:ext cx="3033000" cy="767400"/>
          </a:xfrm>
          <a:prstGeom prst="rect">
            <a:avLst/>
          </a:prstGeom>
        </p:spPr>
        <p:txBody>
          <a:bodyPr anchorCtr="0" anchor="b" bIns="91425" lIns="91425" spcFirstLastPara="1" rIns="91425" wrap="square" tIns="91425">
            <a:noAutofit/>
          </a:bodyPr>
          <a:lstStyle>
            <a:lvl1pPr lvl="0" rtl="0" algn="ctr">
              <a:lnSpc>
                <a:spcPct val="80000"/>
              </a:lnSpc>
              <a:spcBef>
                <a:spcPts val="0"/>
              </a:spcBef>
              <a:spcAft>
                <a:spcPts val="0"/>
              </a:spcAft>
              <a:buClr>
                <a:schemeClr val="dk1"/>
              </a:buClr>
              <a:buSzPts val="2400"/>
              <a:buNone/>
              <a:defRPr sz="2400">
                <a:solidFill>
                  <a:schemeClr val="dk1"/>
                </a:solidFill>
              </a:defRPr>
            </a:lvl1pPr>
            <a:lvl2pPr lvl="1" rtl="0" algn="ctr">
              <a:spcBef>
                <a:spcPts val="0"/>
              </a:spcBef>
              <a:spcAft>
                <a:spcPts val="0"/>
              </a:spcAft>
              <a:buClr>
                <a:schemeClr val="dk1"/>
              </a:buClr>
              <a:buSzPts val="2400"/>
              <a:buNone/>
              <a:defRPr sz="2400">
                <a:solidFill>
                  <a:schemeClr val="dk1"/>
                </a:solidFill>
              </a:defRPr>
            </a:lvl2pPr>
            <a:lvl3pPr lvl="2" rtl="0" algn="ctr">
              <a:spcBef>
                <a:spcPts val="0"/>
              </a:spcBef>
              <a:spcAft>
                <a:spcPts val="0"/>
              </a:spcAft>
              <a:buClr>
                <a:schemeClr val="dk1"/>
              </a:buClr>
              <a:buSzPts val="2400"/>
              <a:buNone/>
              <a:defRPr sz="2400">
                <a:solidFill>
                  <a:schemeClr val="dk1"/>
                </a:solidFill>
              </a:defRPr>
            </a:lvl3pPr>
            <a:lvl4pPr lvl="3" rtl="0" algn="ctr">
              <a:spcBef>
                <a:spcPts val="0"/>
              </a:spcBef>
              <a:spcAft>
                <a:spcPts val="0"/>
              </a:spcAft>
              <a:buClr>
                <a:schemeClr val="dk1"/>
              </a:buClr>
              <a:buSzPts val="2400"/>
              <a:buNone/>
              <a:defRPr sz="2400">
                <a:solidFill>
                  <a:schemeClr val="dk1"/>
                </a:solidFill>
              </a:defRPr>
            </a:lvl4pPr>
            <a:lvl5pPr lvl="4" rtl="0" algn="ctr">
              <a:spcBef>
                <a:spcPts val="0"/>
              </a:spcBef>
              <a:spcAft>
                <a:spcPts val="0"/>
              </a:spcAft>
              <a:buClr>
                <a:schemeClr val="dk1"/>
              </a:buClr>
              <a:buSzPts val="2400"/>
              <a:buNone/>
              <a:defRPr sz="2400">
                <a:solidFill>
                  <a:schemeClr val="dk1"/>
                </a:solidFill>
              </a:defRPr>
            </a:lvl5pPr>
            <a:lvl6pPr lvl="5" rtl="0" algn="ctr">
              <a:spcBef>
                <a:spcPts val="0"/>
              </a:spcBef>
              <a:spcAft>
                <a:spcPts val="0"/>
              </a:spcAft>
              <a:buClr>
                <a:schemeClr val="dk1"/>
              </a:buClr>
              <a:buSzPts val="2400"/>
              <a:buNone/>
              <a:defRPr sz="2400">
                <a:solidFill>
                  <a:schemeClr val="dk1"/>
                </a:solidFill>
              </a:defRPr>
            </a:lvl6pPr>
            <a:lvl7pPr lvl="6" rtl="0" algn="ctr">
              <a:spcBef>
                <a:spcPts val="0"/>
              </a:spcBef>
              <a:spcAft>
                <a:spcPts val="0"/>
              </a:spcAft>
              <a:buClr>
                <a:schemeClr val="dk1"/>
              </a:buClr>
              <a:buSzPts val="2400"/>
              <a:buNone/>
              <a:defRPr sz="2400">
                <a:solidFill>
                  <a:schemeClr val="dk1"/>
                </a:solidFill>
              </a:defRPr>
            </a:lvl7pPr>
            <a:lvl8pPr lvl="7" rtl="0" algn="ctr">
              <a:spcBef>
                <a:spcPts val="0"/>
              </a:spcBef>
              <a:spcAft>
                <a:spcPts val="0"/>
              </a:spcAft>
              <a:buClr>
                <a:schemeClr val="dk1"/>
              </a:buClr>
              <a:buSzPts val="2400"/>
              <a:buNone/>
              <a:defRPr sz="2400">
                <a:solidFill>
                  <a:schemeClr val="dk1"/>
                </a:solidFill>
              </a:defRPr>
            </a:lvl8pPr>
            <a:lvl9pPr lvl="8" rtl="0" algn="ctr">
              <a:spcBef>
                <a:spcPts val="0"/>
              </a:spcBef>
              <a:spcAft>
                <a:spcPts val="0"/>
              </a:spcAft>
              <a:buClr>
                <a:schemeClr val="dk1"/>
              </a:buClr>
              <a:buSzPts val="2400"/>
              <a:buNone/>
              <a:defRPr sz="2400">
                <a:solidFill>
                  <a:schemeClr val="dk1"/>
                </a:solidFill>
              </a:defRPr>
            </a:lvl9pPr>
          </a:lstStyle>
          <a:p/>
        </p:txBody>
      </p:sp>
      <p:sp>
        <p:nvSpPr>
          <p:cNvPr id="52" name="Google Shape;52;p5"/>
          <p:cNvSpPr txBox="1"/>
          <p:nvPr>
            <p:ph idx="2" type="ctrTitle"/>
          </p:nvPr>
        </p:nvSpPr>
        <p:spPr>
          <a:xfrm>
            <a:off x="5266664" y="2952211"/>
            <a:ext cx="3033000" cy="767400"/>
          </a:xfrm>
          <a:prstGeom prst="rect">
            <a:avLst/>
          </a:prstGeom>
        </p:spPr>
        <p:txBody>
          <a:bodyPr anchorCtr="0" anchor="b" bIns="91425" lIns="91425" spcFirstLastPara="1" rIns="91425" wrap="square" tIns="91425">
            <a:noAutofit/>
          </a:bodyPr>
          <a:lstStyle>
            <a:lvl1pPr lvl="0" rtl="0" algn="ctr">
              <a:lnSpc>
                <a:spcPct val="80000"/>
              </a:lnSpc>
              <a:spcBef>
                <a:spcPts val="0"/>
              </a:spcBef>
              <a:spcAft>
                <a:spcPts val="0"/>
              </a:spcAft>
              <a:buClr>
                <a:schemeClr val="dk1"/>
              </a:buClr>
              <a:buSzPts val="2400"/>
              <a:buNone/>
              <a:defRPr sz="2400">
                <a:solidFill>
                  <a:schemeClr val="dk1"/>
                </a:solidFill>
              </a:defRPr>
            </a:lvl1pPr>
            <a:lvl2pPr lvl="1" rtl="0" algn="ctr">
              <a:spcBef>
                <a:spcPts val="0"/>
              </a:spcBef>
              <a:spcAft>
                <a:spcPts val="0"/>
              </a:spcAft>
              <a:buClr>
                <a:schemeClr val="dk1"/>
              </a:buClr>
              <a:buSzPts val="2400"/>
              <a:buNone/>
              <a:defRPr sz="2400">
                <a:solidFill>
                  <a:schemeClr val="dk1"/>
                </a:solidFill>
              </a:defRPr>
            </a:lvl2pPr>
            <a:lvl3pPr lvl="2" rtl="0" algn="ctr">
              <a:spcBef>
                <a:spcPts val="0"/>
              </a:spcBef>
              <a:spcAft>
                <a:spcPts val="0"/>
              </a:spcAft>
              <a:buClr>
                <a:schemeClr val="dk1"/>
              </a:buClr>
              <a:buSzPts val="2400"/>
              <a:buNone/>
              <a:defRPr sz="2400">
                <a:solidFill>
                  <a:schemeClr val="dk1"/>
                </a:solidFill>
              </a:defRPr>
            </a:lvl3pPr>
            <a:lvl4pPr lvl="3" rtl="0" algn="ctr">
              <a:spcBef>
                <a:spcPts val="0"/>
              </a:spcBef>
              <a:spcAft>
                <a:spcPts val="0"/>
              </a:spcAft>
              <a:buClr>
                <a:schemeClr val="dk1"/>
              </a:buClr>
              <a:buSzPts val="2400"/>
              <a:buNone/>
              <a:defRPr sz="2400">
                <a:solidFill>
                  <a:schemeClr val="dk1"/>
                </a:solidFill>
              </a:defRPr>
            </a:lvl4pPr>
            <a:lvl5pPr lvl="4" rtl="0" algn="ctr">
              <a:spcBef>
                <a:spcPts val="0"/>
              </a:spcBef>
              <a:spcAft>
                <a:spcPts val="0"/>
              </a:spcAft>
              <a:buClr>
                <a:schemeClr val="dk1"/>
              </a:buClr>
              <a:buSzPts val="2400"/>
              <a:buNone/>
              <a:defRPr sz="2400">
                <a:solidFill>
                  <a:schemeClr val="dk1"/>
                </a:solidFill>
              </a:defRPr>
            </a:lvl5pPr>
            <a:lvl6pPr lvl="5" rtl="0" algn="ctr">
              <a:spcBef>
                <a:spcPts val="0"/>
              </a:spcBef>
              <a:spcAft>
                <a:spcPts val="0"/>
              </a:spcAft>
              <a:buClr>
                <a:schemeClr val="dk1"/>
              </a:buClr>
              <a:buSzPts val="2400"/>
              <a:buNone/>
              <a:defRPr sz="2400">
                <a:solidFill>
                  <a:schemeClr val="dk1"/>
                </a:solidFill>
              </a:defRPr>
            </a:lvl6pPr>
            <a:lvl7pPr lvl="6" rtl="0" algn="ctr">
              <a:spcBef>
                <a:spcPts val="0"/>
              </a:spcBef>
              <a:spcAft>
                <a:spcPts val="0"/>
              </a:spcAft>
              <a:buClr>
                <a:schemeClr val="dk1"/>
              </a:buClr>
              <a:buSzPts val="2400"/>
              <a:buNone/>
              <a:defRPr sz="2400">
                <a:solidFill>
                  <a:schemeClr val="dk1"/>
                </a:solidFill>
              </a:defRPr>
            </a:lvl7pPr>
            <a:lvl8pPr lvl="7" rtl="0" algn="ctr">
              <a:spcBef>
                <a:spcPts val="0"/>
              </a:spcBef>
              <a:spcAft>
                <a:spcPts val="0"/>
              </a:spcAft>
              <a:buClr>
                <a:schemeClr val="dk1"/>
              </a:buClr>
              <a:buSzPts val="2400"/>
              <a:buNone/>
              <a:defRPr sz="2400">
                <a:solidFill>
                  <a:schemeClr val="dk1"/>
                </a:solidFill>
              </a:defRPr>
            </a:lvl8pPr>
            <a:lvl9pPr lvl="8" rtl="0" algn="ctr">
              <a:spcBef>
                <a:spcPts val="0"/>
              </a:spcBef>
              <a:spcAft>
                <a:spcPts val="0"/>
              </a:spcAft>
              <a:buClr>
                <a:schemeClr val="dk1"/>
              </a:buClr>
              <a:buSzPts val="2400"/>
              <a:buNone/>
              <a:defRPr sz="2400">
                <a:solidFill>
                  <a:schemeClr val="dk1"/>
                </a:solidFill>
              </a:defRPr>
            </a:lvl9pPr>
          </a:lstStyle>
          <a:p/>
        </p:txBody>
      </p:sp>
      <p:sp>
        <p:nvSpPr>
          <p:cNvPr id="53" name="Google Shape;53;p5"/>
          <p:cNvSpPr/>
          <p:nvPr/>
        </p:nvSpPr>
        <p:spPr>
          <a:xfrm>
            <a:off x="4445000" y="-147400"/>
            <a:ext cx="254000" cy="5324475"/>
          </a:xfrm>
          <a:custGeom>
            <a:rect b="b" l="l" r="r" t="t"/>
            <a:pathLst>
              <a:path extrusionOk="0" h="212979" w="10160">
                <a:moveTo>
                  <a:pt x="0" y="5790"/>
                </a:moveTo>
                <a:lnTo>
                  <a:pt x="1016" y="212598"/>
                </a:lnTo>
                <a:lnTo>
                  <a:pt x="6773" y="212979"/>
                </a:lnTo>
                <a:lnTo>
                  <a:pt x="10160" y="0"/>
                </a:lnTo>
                <a:close/>
              </a:path>
            </a:pathLst>
          </a:custGeom>
          <a:solidFill>
            <a:schemeClr val="dk1"/>
          </a:solidFill>
          <a:ln>
            <a:noFill/>
          </a:ln>
        </p:spPr>
      </p:sp>
      <p:sp>
        <p:nvSpPr>
          <p:cNvPr id="54" name="Google Shape;54;p5"/>
          <p:cNvSpPr txBox="1"/>
          <p:nvPr>
            <p:ph idx="1" type="subTitle"/>
          </p:nvPr>
        </p:nvSpPr>
        <p:spPr>
          <a:xfrm>
            <a:off x="5135565" y="1217300"/>
            <a:ext cx="3295200" cy="1267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rgbClr val="F3F3F3"/>
              </a:buClr>
              <a:buSzPts val="2800"/>
              <a:buNone/>
              <a:defRPr sz="1600"/>
            </a:lvl1pPr>
            <a:lvl2pPr lvl="1" rtl="0" algn="ctr">
              <a:lnSpc>
                <a:spcPct val="100000"/>
              </a:lnSpc>
              <a:spcBef>
                <a:spcPts val="0"/>
              </a:spcBef>
              <a:spcAft>
                <a:spcPts val="0"/>
              </a:spcAft>
              <a:buClr>
                <a:srgbClr val="F3F3F3"/>
              </a:buClr>
              <a:buSzPts val="2800"/>
              <a:buNone/>
              <a:defRPr sz="2800">
                <a:solidFill>
                  <a:srgbClr val="F3F3F3"/>
                </a:solidFill>
              </a:defRPr>
            </a:lvl2pPr>
            <a:lvl3pPr lvl="2" rtl="0" algn="ctr">
              <a:lnSpc>
                <a:spcPct val="100000"/>
              </a:lnSpc>
              <a:spcBef>
                <a:spcPts val="0"/>
              </a:spcBef>
              <a:spcAft>
                <a:spcPts val="0"/>
              </a:spcAft>
              <a:buClr>
                <a:srgbClr val="F3F3F3"/>
              </a:buClr>
              <a:buSzPts val="2800"/>
              <a:buNone/>
              <a:defRPr sz="2800">
                <a:solidFill>
                  <a:srgbClr val="F3F3F3"/>
                </a:solidFill>
              </a:defRPr>
            </a:lvl3pPr>
            <a:lvl4pPr lvl="3" rtl="0" algn="ctr">
              <a:lnSpc>
                <a:spcPct val="100000"/>
              </a:lnSpc>
              <a:spcBef>
                <a:spcPts val="0"/>
              </a:spcBef>
              <a:spcAft>
                <a:spcPts val="0"/>
              </a:spcAft>
              <a:buClr>
                <a:srgbClr val="F3F3F3"/>
              </a:buClr>
              <a:buSzPts val="2800"/>
              <a:buNone/>
              <a:defRPr sz="2800">
                <a:solidFill>
                  <a:srgbClr val="F3F3F3"/>
                </a:solidFill>
              </a:defRPr>
            </a:lvl4pPr>
            <a:lvl5pPr lvl="4" rtl="0" algn="ctr">
              <a:lnSpc>
                <a:spcPct val="100000"/>
              </a:lnSpc>
              <a:spcBef>
                <a:spcPts val="0"/>
              </a:spcBef>
              <a:spcAft>
                <a:spcPts val="0"/>
              </a:spcAft>
              <a:buClr>
                <a:srgbClr val="F3F3F3"/>
              </a:buClr>
              <a:buSzPts val="2800"/>
              <a:buNone/>
              <a:defRPr sz="2800">
                <a:solidFill>
                  <a:srgbClr val="F3F3F3"/>
                </a:solidFill>
              </a:defRPr>
            </a:lvl5pPr>
            <a:lvl6pPr lvl="5" rtl="0" algn="ctr">
              <a:lnSpc>
                <a:spcPct val="100000"/>
              </a:lnSpc>
              <a:spcBef>
                <a:spcPts val="0"/>
              </a:spcBef>
              <a:spcAft>
                <a:spcPts val="0"/>
              </a:spcAft>
              <a:buClr>
                <a:srgbClr val="F3F3F3"/>
              </a:buClr>
              <a:buSzPts val="2800"/>
              <a:buNone/>
              <a:defRPr sz="2800">
                <a:solidFill>
                  <a:srgbClr val="F3F3F3"/>
                </a:solidFill>
              </a:defRPr>
            </a:lvl6pPr>
            <a:lvl7pPr lvl="6" rtl="0" algn="ctr">
              <a:lnSpc>
                <a:spcPct val="100000"/>
              </a:lnSpc>
              <a:spcBef>
                <a:spcPts val="0"/>
              </a:spcBef>
              <a:spcAft>
                <a:spcPts val="0"/>
              </a:spcAft>
              <a:buClr>
                <a:srgbClr val="F3F3F3"/>
              </a:buClr>
              <a:buSzPts val="2800"/>
              <a:buNone/>
              <a:defRPr sz="2800">
                <a:solidFill>
                  <a:srgbClr val="F3F3F3"/>
                </a:solidFill>
              </a:defRPr>
            </a:lvl7pPr>
            <a:lvl8pPr lvl="7" rtl="0" algn="ctr">
              <a:lnSpc>
                <a:spcPct val="100000"/>
              </a:lnSpc>
              <a:spcBef>
                <a:spcPts val="0"/>
              </a:spcBef>
              <a:spcAft>
                <a:spcPts val="0"/>
              </a:spcAft>
              <a:buClr>
                <a:srgbClr val="F3F3F3"/>
              </a:buClr>
              <a:buSzPts val="2800"/>
              <a:buNone/>
              <a:defRPr sz="2800">
                <a:solidFill>
                  <a:srgbClr val="F3F3F3"/>
                </a:solidFill>
              </a:defRPr>
            </a:lvl8pPr>
            <a:lvl9pPr lvl="8" rtl="0" algn="ctr">
              <a:lnSpc>
                <a:spcPct val="100000"/>
              </a:lnSpc>
              <a:spcBef>
                <a:spcPts val="0"/>
              </a:spcBef>
              <a:spcAft>
                <a:spcPts val="0"/>
              </a:spcAft>
              <a:buClr>
                <a:srgbClr val="F3F3F3"/>
              </a:buClr>
              <a:buSzPts val="2800"/>
              <a:buNone/>
              <a:defRPr sz="2800">
                <a:solidFill>
                  <a:srgbClr val="F3F3F3"/>
                </a:solidFill>
              </a:defRPr>
            </a:lvl9pPr>
          </a:lstStyle>
          <a:p/>
        </p:txBody>
      </p:sp>
      <p:sp>
        <p:nvSpPr>
          <p:cNvPr id="55" name="Google Shape;55;p5"/>
          <p:cNvSpPr txBox="1"/>
          <p:nvPr>
            <p:ph idx="3" type="subTitle"/>
          </p:nvPr>
        </p:nvSpPr>
        <p:spPr>
          <a:xfrm>
            <a:off x="713213" y="1217300"/>
            <a:ext cx="3295200" cy="1267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6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grpSp>
        <p:nvGrpSpPr>
          <p:cNvPr id="56" name="Google Shape;56;p5"/>
          <p:cNvGrpSpPr/>
          <p:nvPr/>
        </p:nvGrpSpPr>
        <p:grpSpPr>
          <a:xfrm>
            <a:off x="-360225" y="387452"/>
            <a:ext cx="9939227" cy="4827748"/>
            <a:chOff x="-360225" y="387452"/>
            <a:chExt cx="9939227" cy="4827748"/>
          </a:xfrm>
        </p:grpSpPr>
        <p:sp>
          <p:nvSpPr>
            <p:cNvPr id="57" name="Google Shape;57;p5"/>
            <p:cNvSpPr/>
            <p:nvPr/>
          </p:nvSpPr>
          <p:spPr>
            <a:xfrm flipH="1" rot="10800000">
              <a:off x="4572012" y="2614584"/>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nvGrpSpPr>
            <p:cNvPr id="58" name="Google Shape;58;p5"/>
            <p:cNvGrpSpPr/>
            <p:nvPr/>
          </p:nvGrpSpPr>
          <p:grpSpPr>
            <a:xfrm flipH="1">
              <a:off x="3290168" y="387452"/>
              <a:ext cx="877171" cy="545763"/>
              <a:chOff x="3982050" y="663325"/>
              <a:chExt cx="992388" cy="558325"/>
            </a:xfrm>
          </p:grpSpPr>
          <p:sp>
            <p:nvSpPr>
              <p:cNvPr id="59" name="Google Shape;59;p5"/>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60" name="Google Shape;60;p5"/>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sp>
          <p:nvSpPr>
            <p:cNvPr id="61" name="Google Shape;61;p5"/>
            <p:cNvSpPr/>
            <p:nvPr/>
          </p:nvSpPr>
          <p:spPr>
            <a:xfrm rot="10800000">
              <a:off x="-360225" y="4357661"/>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62" name="Google Shape;62;p5"/>
            <p:cNvSpPr/>
            <p:nvPr/>
          </p:nvSpPr>
          <p:spPr>
            <a:xfrm>
              <a:off x="-175175" y="4947300"/>
              <a:ext cx="9319200" cy="26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p:nvPr/>
          </p:nvSpPr>
          <p:spPr>
            <a:xfrm flipH="1" rot="10800000">
              <a:off x="8709012" y="4357659"/>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64" name="Google Shape;64;p5"/>
            <p:cNvSpPr/>
            <p:nvPr/>
          </p:nvSpPr>
          <p:spPr>
            <a:xfrm flipH="1" rot="10800000">
              <a:off x="7765237" y="552372"/>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accent2"/>
        </a:solidFill>
      </p:bgPr>
    </p:bg>
    <p:spTree>
      <p:nvGrpSpPr>
        <p:cNvPr id="65" name="Shape 65"/>
        <p:cNvGrpSpPr/>
        <p:nvPr/>
      </p:nvGrpSpPr>
      <p:grpSpPr>
        <a:xfrm>
          <a:off x="0" y="0"/>
          <a:ext cx="0" cy="0"/>
          <a:chOff x="0" y="0"/>
          <a:chExt cx="0" cy="0"/>
        </a:xfrm>
      </p:grpSpPr>
      <p:grpSp>
        <p:nvGrpSpPr>
          <p:cNvPr id="66" name="Google Shape;66;p6"/>
          <p:cNvGrpSpPr/>
          <p:nvPr/>
        </p:nvGrpSpPr>
        <p:grpSpPr>
          <a:xfrm>
            <a:off x="-350713" y="158584"/>
            <a:ext cx="9494713" cy="4983916"/>
            <a:chOff x="-350713" y="158584"/>
            <a:chExt cx="9494713" cy="4983916"/>
          </a:xfrm>
        </p:grpSpPr>
        <p:sp>
          <p:nvSpPr>
            <p:cNvPr id="67" name="Google Shape;67;p6"/>
            <p:cNvSpPr/>
            <p:nvPr/>
          </p:nvSpPr>
          <p:spPr>
            <a:xfrm flipH="1" rot="10800000">
              <a:off x="-350713" y="158584"/>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nvGrpSpPr>
            <p:cNvPr id="68" name="Google Shape;68;p6"/>
            <p:cNvGrpSpPr/>
            <p:nvPr/>
          </p:nvGrpSpPr>
          <p:grpSpPr>
            <a:xfrm flipH="1">
              <a:off x="88258" y="2919272"/>
              <a:ext cx="535195" cy="414947"/>
              <a:chOff x="3982050" y="663325"/>
              <a:chExt cx="992388" cy="558325"/>
            </a:xfrm>
          </p:grpSpPr>
          <p:sp>
            <p:nvSpPr>
              <p:cNvPr id="69" name="Google Shape;69;p6"/>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70" name="Google Shape;70;p6"/>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sp>
          <p:nvSpPr>
            <p:cNvPr id="71" name="Google Shape;71;p6"/>
            <p:cNvSpPr/>
            <p:nvPr/>
          </p:nvSpPr>
          <p:spPr>
            <a:xfrm flipH="1" rot="10800000">
              <a:off x="8091062" y="4591134"/>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72" name="Google Shape;72;p6"/>
            <p:cNvSpPr/>
            <p:nvPr/>
          </p:nvSpPr>
          <p:spPr>
            <a:xfrm flipH="1" rot="10800000">
              <a:off x="7765237" y="552372"/>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73" name="Google Shape;73;p6"/>
            <p:cNvSpPr/>
            <p:nvPr/>
          </p:nvSpPr>
          <p:spPr>
            <a:xfrm>
              <a:off x="0" y="4946300"/>
              <a:ext cx="9144000" cy="196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6"/>
          <p:cNvSpPr txBox="1"/>
          <p:nvPr>
            <p:ph type="ctrTitle"/>
          </p:nvPr>
        </p:nvSpPr>
        <p:spPr>
          <a:xfrm>
            <a:off x="2249838" y="371425"/>
            <a:ext cx="46404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b="1" sz="2400">
                <a:solidFill>
                  <a:schemeClr val="dk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2"/>
        </a:solidFill>
      </p:bgPr>
    </p:bg>
    <p:spTree>
      <p:nvGrpSpPr>
        <p:cNvPr id="75" name="Shape 75"/>
        <p:cNvGrpSpPr/>
        <p:nvPr/>
      </p:nvGrpSpPr>
      <p:grpSpPr>
        <a:xfrm>
          <a:off x="0" y="0"/>
          <a:ext cx="0" cy="0"/>
          <a:chOff x="0" y="0"/>
          <a:chExt cx="0" cy="0"/>
        </a:xfrm>
      </p:grpSpPr>
      <p:sp>
        <p:nvSpPr>
          <p:cNvPr id="76" name="Google Shape;76;p7"/>
          <p:cNvSpPr txBox="1"/>
          <p:nvPr>
            <p:ph type="ctrTitle"/>
          </p:nvPr>
        </p:nvSpPr>
        <p:spPr>
          <a:xfrm>
            <a:off x="4296425" y="917288"/>
            <a:ext cx="4128300" cy="16350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3F3F3"/>
              </a:buClr>
              <a:buSzPts val="2400"/>
              <a:buNone/>
              <a:defRPr sz="4800"/>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grpSp>
        <p:nvGrpSpPr>
          <p:cNvPr id="77" name="Google Shape;77;p7"/>
          <p:cNvGrpSpPr/>
          <p:nvPr/>
        </p:nvGrpSpPr>
        <p:grpSpPr>
          <a:xfrm>
            <a:off x="-255463" y="158584"/>
            <a:ext cx="9623464" cy="4983916"/>
            <a:chOff x="-255463" y="158584"/>
            <a:chExt cx="9623464" cy="4983916"/>
          </a:xfrm>
        </p:grpSpPr>
        <p:sp>
          <p:nvSpPr>
            <p:cNvPr id="78" name="Google Shape;78;p7"/>
            <p:cNvSpPr/>
            <p:nvPr/>
          </p:nvSpPr>
          <p:spPr>
            <a:xfrm rot="10800000">
              <a:off x="8498012" y="158584"/>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79" name="Google Shape;79;p7"/>
            <p:cNvSpPr/>
            <p:nvPr/>
          </p:nvSpPr>
          <p:spPr>
            <a:xfrm rot="10800000">
              <a:off x="5891387" y="4491472"/>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nvGrpSpPr>
            <p:cNvPr id="80" name="Google Shape;80;p7"/>
            <p:cNvGrpSpPr/>
            <p:nvPr/>
          </p:nvGrpSpPr>
          <p:grpSpPr>
            <a:xfrm>
              <a:off x="8608811" y="2804647"/>
              <a:ext cx="535195" cy="414947"/>
              <a:chOff x="3982050" y="663325"/>
              <a:chExt cx="992388" cy="558325"/>
            </a:xfrm>
          </p:grpSpPr>
          <p:sp>
            <p:nvSpPr>
              <p:cNvPr id="81" name="Google Shape;81;p7"/>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82" name="Google Shape;82;p7"/>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sp>
          <p:nvSpPr>
            <p:cNvPr id="83" name="Google Shape;83;p7"/>
            <p:cNvSpPr/>
            <p:nvPr/>
          </p:nvSpPr>
          <p:spPr>
            <a:xfrm rot="10800000">
              <a:off x="-255463" y="1453984"/>
              <a:ext cx="869989" cy="215918"/>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84" name="Google Shape;84;p7"/>
            <p:cNvSpPr/>
            <p:nvPr/>
          </p:nvSpPr>
          <p:spPr>
            <a:xfrm>
              <a:off x="0" y="4946300"/>
              <a:ext cx="9144000" cy="196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7"/>
          <p:cNvSpPr txBox="1"/>
          <p:nvPr>
            <p:ph idx="1" type="subTitle"/>
          </p:nvPr>
        </p:nvSpPr>
        <p:spPr>
          <a:xfrm>
            <a:off x="4665775" y="2552288"/>
            <a:ext cx="3756300" cy="1763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rgbClr val="F3F3F3"/>
              </a:buClr>
              <a:buSzPts val="1100"/>
              <a:buNone/>
              <a:defRPr>
                <a:solidFill>
                  <a:srgbClr val="FFFFFF"/>
                </a:solidFill>
              </a:defRPr>
            </a:lvl1pPr>
            <a:lvl2pPr lvl="1" rtl="0" algn="r">
              <a:lnSpc>
                <a:spcPct val="100000"/>
              </a:lnSpc>
              <a:spcBef>
                <a:spcPts val="0"/>
              </a:spcBef>
              <a:spcAft>
                <a:spcPts val="0"/>
              </a:spcAft>
              <a:buClr>
                <a:srgbClr val="F3F3F3"/>
              </a:buClr>
              <a:buSzPts val="1100"/>
              <a:buNone/>
              <a:defRPr sz="1100">
                <a:solidFill>
                  <a:srgbClr val="F3F3F3"/>
                </a:solidFill>
              </a:defRPr>
            </a:lvl2pPr>
            <a:lvl3pPr lvl="2" rtl="0" algn="r">
              <a:lnSpc>
                <a:spcPct val="100000"/>
              </a:lnSpc>
              <a:spcBef>
                <a:spcPts val="0"/>
              </a:spcBef>
              <a:spcAft>
                <a:spcPts val="0"/>
              </a:spcAft>
              <a:buClr>
                <a:srgbClr val="F3F3F3"/>
              </a:buClr>
              <a:buSzPts val="1100"/>
              <a:buNone/>
              <a:defRPr sz="1100">
                <a:solidFill>
                  <a:srgbClr val="F3F3F3"/>
                </a:solidFill>
              </a:defRPr>
            </a:lvl3pPr>
            <a:lvl4pPr lvl="3" rtl="0" algn="r">
              <a:lnSpc>
                <a:spcPct val="100000"/>
              </a:lnSpc>
              <a:spcBef>
                <a:spcPts val="0"/>
              </a:spcBef>
              <a:spcAft>
                <a:spcPts val="0"/>
              </a:spcAft>
              <a:buClr>
                <a:srgbClr val="F3F3F3"/>
              </a:buClr>
              <a:buSzPts val="1100"/>
              <a:buNone/>
              <a:defRPr sz="1100">
                <a:solidFill>
                  <a:srgbClr val="F3F3F3"/>
                </a:solidFill>
              </a:defRPr>
            </a:lvl4pPr>
            <a:lvl5pPr lvl="4" rtl="0" algn="r">
              <a:lnSpc>
                <a:spcPct val="100000"/>
              </a:lnSpc>
              <a:spcBef>
                <a:spcPts val="0"/>
              </a:spcBef>
              <a:spcAft>
                <a:spcPts val="0"/>
              </a:spcAft>
              <a:buClr>
                <a:srgbClr val="F3F3F3"/>
              </a:buClr>
              <a:buSzPts val="1100"/>
              <a:buNone/>
              <a:defRPr sz="1100">
                <a:solidFill>
                  <a:srgbClr val="F3F3F3"/>
                </a:solidFill>
              </a:defRPr>
            </a:lvl5pPr>
            <a:lvl6pPr lvl="5" rtl="0" algn="r">
              <a:lnSpc>
                <a:spcPct val="100000"/>
              </a:lnSpc>
              <a:spcBef>
                <a:spcPts val="0"/>
              </a:spcBef>
              <a:spcAft>
                <a:spcPts val="0"/>
              </a:spcAft>
              <a:buClr>
                <a:srgbClr val="F3F3F3"/>
              </a:buClr>
              <a:buSzPts val="1100"/>
              <a:buNone/>
              <a:defRPr sz="1100">
                <a:solidFill>
                  <a:srgbClr val="F3F3F3"/>
                </a:solidFill>
              </a:defRPr>
            </a:lvl6pPr>
            <a:lvl7pPr lvl="6" rtl="0" algn="r">
              <a:lnSpc>
                <a:spcPct val="100000"/>
              </a:lnSpc>
              <a:spcBef>
                <a:spcPts val="0"/>
              </a:spcBef>
              <a:spcAft>
                <a:spcPts val="0"/>
              </a:spcAft>
              <a:buClr>
                <a:srgbClr val="F3F3F3"/>
              </a:buClr>
              <a:buSzPts val="1100"/>
              <a:buNone/>
              <a:defRPr sz="1100">
                <a:solidFill>
                  <a:srgbClr val="F3F3F3"/>
                </a:solidFill>
              </a:defRPr>
            </a:lvl7pPr>
            <a:lvl8pPr lvl="7" rtl="0" algn="r">
              <a:lnSpc>
                <a:spcPct val="100000"/>
              </a:lnSpc>
              <a:spcBef>
                <a:spcPts val="0"/>
              </a:spcBef>
              <a:spcAft>
                <a:spcPts val="0"/>
              </a:spcAft>
              <a:buClr>
                <a:srgbClr val="F3F3F3"/>
              </a:buClr>
              <a:buSzPts val="1100"/>
              <a:buNone/>
              <a:defRPr sz="1100">
                <a:solidFill>
                  <a:srgbClr val="F3F3F3"/>
                </a:solidFill>
              </a:defRPr>
            </a:lvl8pPr>
            <a:lvl9pPr lvl="8" rtl="0" algn="r">
              <a:lnSpc>
                <a:spcPct val="100000"/>
              </a:lnSpc>
              <a:spcBef>
                <a:spcPts val="0"/>
              </a:spcBef>
              <a:spcAft>
                <a:spcPts val="0"/>
              </a:spcAft>
              <a:buClr>
                <a:srgbClr val="F3F3F3"/>
              </a:buClr>
              <a:buSzPts val="1100"/>
              <a:buNone/>
              <a:defRPr sz="1100">
                <a:solidFill>
                  <a:srgbClr val="F3F3F3"/>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1"/>
        </a:solidFill>
      </p:bgPr>
    </p:bg>
    <p:spTree>
      <p:nvGrpSpPr>
        <p:cNvPr id="86" name="Shape 86"/>
        <p:cNvGrpSpPr/>
        <p:nvPr/>
      </p:nvGrpSpPr>
      <p:grpSpPr>
        <a:xfrm>
          <a:off x="0" y="0"/>
          <a:ext cx="0" cy="0"/>
          <a:chOff x="0" y="0"/>
          <a:chExt cx="0" cy="0"/>
        </a:xfrm>
      </p:grpSpPr>
      <p:grpSp>
        <p:nvGrpSpPr>
          <p:cNvPr id="87" name="Google Shape;87;p8"/>
          <p:cNvGrpSpPr/>
          <p:nvPr/>
        </p:nvGrpSpPr>
        <p:grpSpPr>
          <a:xfrm>
            <a:off x="-360225" y="377348"/>
            <a:ext cx="9504225" cy="4780852"/>
            <a:chOff x="-360225" y="377348"/>
            <a:chExt cx="9504225" cy="4780852"/>
          </a:xfrm>
        </p:grpSpPr>
        <p:grpSp>
          <p:nvGrpSpPr>
            <p:cNvPr id="88" name="Google Shape;88;p8"/>
            <p:cNvGrpSpPr/>
            <p:nvPr/>
          </p:nvGrpSpPr>
          <p:grpSpPr>
            <a:xfrm flipH="1">
              <a:off x="8266818" y="616527"/>
              <a:ext cx="877171" cy="545763"/>
              <a:chOff x="3982050" y="663325"/>
              <a:chExt cx="992388" cy="558325"/>
            </a:xfrm>
          </p:grpSpPr>
          <p:sp>
            <p:nvSpPr>
              <p:cNvPr id="89" name="Google Shape;89;p8"/>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90" name="Google Shape;90;p8"/>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sp>
          <p:nvSpPr>
            <p:cNvPr id="91" name="Google Shape;91;p8"/>
            <p:cNvSpPr/>
            <p:nvPr/>
          </p:nvSpPr>
          <p:spPr>
            <a:xfrm rot="10800000">
              <a:off x="-360225" y="4357661"/>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92" name="Google Shape;92;p8"/>
            <p:cNvSpPr/>
            <p:nvPr/>
          </p:nvSpPr>
          <p:spPr>
            <a:xfrm flipH="1" rot="10800000">
              <a:off x="7396837" y="4745409"/>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93" name="Google Shape;93;p8"/>
            <p:cNvSpPr/>
            <p:nvPr/>
          </p:nvSpPr>
          <p:spPr>
            <a:xfrm rot="10800000">
              <a:off x="1944825" y="377348"/>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94" name="Google Shape;94;p8"/>
            <p:cNvSpPr/>
            <p:nvPr/>
          </p:nvSpPr>
          <p:spPr>
            <a:xfrm>
              <a:off x="0" y="4947300"/>
              <a:ext cx="9144000" cy="21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8"/>
          <p:cNvSpPr txBox="1"/>
          <p:nvPr>
            <p:ph type="title"/>
          </p:nvPr>
        </p:nvSpPr>
        <p:spPr>
          <a:xfrm>
            <a:off x="713225" y="1648025"/>
            <a:ext cx="3858900" cy="20412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3F3F3"/>
              </a:buClr>
              <a:buSzPts val="4800"/>
              <a:buNone/>
              <a:defRPr b="1" sz="6500">
                <a:solidFill>
                  <a:schemeClr val="dk1"/>
                </a:solidFill>
              </a:defRPr>
            </a:lvl1pPr>
            <a:lvl2pPr lvl="1" rtl="0">
              <a:spcBef>
                <a:spcPts val="0"/>
              </a:spcBef>
              <a:spcAft>
                <a:spcPts val="0"/>
              </a:spcAft>
              <a:buClr>
                <a:srgbClr val="F3F3F3"/>
              </a:buClr>
              <a:buSzPts val="4800"/>
              <a:buNone/>
              <a:defRPr b="1" sz="4800">
                <a:solidFill>
                  <a:srgbClr val="F3F3F3"/>
                </a:solidFill>
              </a:defRPr>
            </a:lvl2pPr>
            <a:lvl3pPr lvl="2" rtl="0">
              <a:spcBef>
                <a:spcPts val="0"/>
              </a:spcBef>
              <a:spcAft>
                <a:spcPts val="0"/>
              </a:spcAft>
              <a:buClr>
                <a:srgbClr val="F3F3F3"/>
              </a:buClr>
              <a:buSzPts val="4800"/>
              <a:buNone/>
              <a:defRPr b="1" sz="4800">
                <a:solidFill>
                  <a:srgbClr val="F3F3F3"/>
                </a:solidFill>
              </a:defRPr>
            </a:lvl3pPr>
            <a:lvl4pPr lvl="3" rtl="0">
              <a:spcBef>
                <a:spcPts val="0"/>
              </a:spcBef>
              <a:spcAft>
                <a:spcPts val="0"/>
              </a:spcAft>
              <a:buClr>
                <a:srgbClr val="F3F3F3"/>
              </a:buClr>
              <a:buSzPts val="4800"/>
              <a:buNone/>
              <a:defRPr b="1" sz="4800">
                <a:solidFill>
                  <a:srgbClr val="F3F3F3"/>
                </a:solidFill>
              </a:defRPr>
            </a:lvl4pPr>
            <a:lvl5pPr lvl="4" rtl="0">
              <a:spcBef>
                <a:spcPts val="0"/>
              </a:spcBef>
              <a:spcAft>
                <a:spcPts val="0"/>
              </a:spcAft>
              <a:buClr>
                <a:srgbClr val="F3F3F3"/>
              </a:buClr>
              <a:buSzPts val="4800"/>
              <a:buNone/>
              <a:defRPr b="1" sz="4800">
                <a:solidFill>
                  <a:srgbClr val="F3F3F3"/>
                </a:solidFill>
              </a:defRPr>
            </a:lvl5pPr>
            <a:lvl6pPr lvl="5" rtl="0">
              <a:spcBef>
                <a:spcPts val="0"/>
              </a:spcBef>
              <a:spcAft>
                <a:spcPts val="0"/>
              </a:spcAft>
              <a:buClr>
                <a:srgbClr val="F3F3F3"/>
              </a:buClr>
              <a:buSzPts val="4800"/>
              <a:buNone/>
              <a:defRPr b="1" sz="4800">
                <a:solidFill>
                  <a:srgbClr val="F3F3F3"/>
                </a:solidFill>
              </a:defRPr>
            </a:lvl6pPr>
            <a:lvl7pPr lvl="6" rtl="0">
              <a:spcBef>
                <a:spcPts val="0"/>
              </a:spcBef>
              <a:spcAft>
                <a:spcPts val="0"/>
              </a:spcAft>
              <a:buClr>
                <a:srgbClr val="F3F3F3"/>
              </a:buClr>
              <a:buSzPts val="4800"/>
              <a:buNone/>
              <a:defRPr b="1" sz="4800">
                <a:solidFill>
                  <a:srgbClr val="F3F3F3"/>
                </a:solidFill>
              </a:defRPr>
            </a:lvl7pPr>
            <a:lvl8pPr lvl="7" rtl="0">
              <a:spcBef>
                <a:spcPts val="0"/>
              </a:spcBef>
              <a:spcAft>
                <a:spcPts val="0"/>
              </a:spcAft>
              <a:buClr>
                <a:srgbClr val="F3F3F3"/>
              </a:buClr>
              <a:buSzPts val="4800"/>
              <a:buNone/>
              <a:defRPr b="1" sz="4800">
                <a:solidFill>
                  <a:srgbClr val="F3F3F3"/>
                </a:solidFill>
              </a:defRPr>
            </a:lvl8pPr>
            <a:lvl9pPr lvl="8" rtl="0">
              <a:spcBef>
                <a:spcPts val="0"/>
              </a:spcBef>
              <a:spcAft>
                <a:spcPts val="0"/>
              </a:spcAft>
              <a:buClr>
                <a:srgbClr val="F3F3F3"/>
              </a:buClr>
              <a:buSzPts val="4800"/>
              <a:buNone/>
              <a:defRPr b="1" sz="4800">
                <a:solidFill>
                  <a:srgbClr val="F3F3F3"/>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2"/>
        </a:solidFill>
      </p:bgPr>
    </p:bg>
    <p:spTree>
      <p:nvGrpSpPr>
        <p:cNvPr id="96" name="Shape 96"/>
        <p:cNvGrpSpPr/>
        <p:nvPr/>
      </p:nvGrpSpPr>
      <p:grpSpPr>
        <a:xfrm>
          <a:off x="0" y="0"/>
          <a:ext cx="0" cy="0"/>
          <a:chOff x="0" y="0"/>
          <a:chExt cx="0" cy="0"/>
        </a:xfrm>
      </p:grpSpPr>
      <p:sp>
        <p:nvSpPr>
          <p:cNvPr id="97" name="Google Shape;97;p9"/>
          <p:cNvSpPr txBox="1"/>
          <p:nvPr>
            <p:ph type="ctrTitle"/>
          </p:nvPr>
        </p:nvSpPr>
        <p:spPr>
          <a:xfrm flipH="1">
            <a:off x="5844175" y="1458900"/>
            <a:ext cx="2586600" cy="22257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FFFFF"/>
              </a:buClr>
              <a:buSzPts val="5200"/>
              <a:buNone/>
              <a:defRPr sz="3700">
                <a:solidFill>
                  <a:schemeClr val="dk1"/>
                </a:solidFill>
              </a:defRPr>
            </a:lvl1pPr>
            <a:lvl2pPr lvl="1" rtl="0" algn="r">
              <a:spcBef>
                <a:spcPts val="0"/>
              </a:spcBef>
              <a:spcAft>
                <a:spcPts val="0"/>
              </a:spcAft>
              <a:buClr>
                <a:srgbClr val="FFFFFF"/>
              </a:buClr>
              <a:buSzPts val="5200"/>
              <a:buNone/>
              <a:defRPr sz="5200">
                <a:solidFill>
                  <a:srgbClr val="FFFFFF"/>
                </a:solidFill>
              </a:defRPr>
            </a:lvl2pPr>
            <a:lvl3pPr lvl="2" rtl="0" algn="r">
              <a:spcBef>
                <a:spcPts val="0"/>
              </a:spcBef>
              <a:spcAft>
                <a:spcPts val="0"/>
              </a:spcAft>
              <a:buClr>
                <a:srgbClr val="FFFFFF"/>
              </a:buClr>
              <a:buSzPts val="5200"/>
              <a:buNone/>
              <a:defRPr sz="5200">
                <a:solidFill>
                  <a:srgbClr val="FFFFFF"/>
                </a:solidFill>
              </a:defRPr>
            </a:lvl3pPr>
            <a:lvl4pPr lvl="3" rtl="0" algn="r">
              <a:spcBef>
                <a:spcPts val="0"/>
              </a:spcBef>
              <a:spcAft>
                <a:spcPts val="0"/>
              </a:spcAft>
              <a:buClr>
                <a:srgbClr val="FFFFFF"/>
              </a:buClr>
              <a:buSzPts val="5200"/>
              <a:buNone/>
              <a:defRPr sz="5200">
                <a:solidFill>
                  <a:srgbClr val="FFFFFF"/>
                </a:solidFill>
              </a:defRPr>
            </a:lvl4pPr>
            <a:lvl5pPr lvl="4" rtl="0" algn="r">
              <a:spcBef>
                <a:spcPts val="0"/>
              </a:spcBef>
              <a:spcAft>
                <a:spcPts val="0"/>
              </a:spcAft>
              <a:buClr>
                <a:srgbClr val="FFFFFF"/>
              </a:buClr>
              <a:buSzPts val="5200"/>
              <a:buNone/>
              <a:defRPr sz="5200">
                <a:solidFill>
                  <a:srgbClr val="FFFFFF"/>
                </a:solidFill>
              </a:defRPr>
            </a:lvl5pPr>
            <a:lvl6pPr lvl="5" rtl="0" algn="r">
              <a:spcBef>
                <a:spcPts val="0"/>
              </a:spcBef>
              <a:spcAft>
                <a:spcPts val="0"/>
              </a:spcAft>
              <a:buClr>
                <a:srgbClr val="FFFFFF"/>
              </a:buClr>
              <a:buSzPts val="5200"/>
              <a:buNone/>
              <a:defRPr sz="5200">
                <a:solidFill>
                  <a:srgbClr val="FFFFFF"/>
                </a:solidFill>
              </a:defRPr>
            </a:lvl6pPr>
            <a:lvl7pPr lvl="6" rtl="0" algn="r">
              <a:spcBef>
                <a:spcPts val="0"/>
              </a:spcBef>
              <a:spcAft>
                <a:spcPts val="0"/>
              </a:spcAft>
              <a:buClr>
                <a:srgbClr val="FFFFFF"/>
              </a:buClr>
              <a:buSzPts val="5200"/>
              <a:buNone/>
              <a:defRPr sz="5200">
                <a:solidFill>
                  <a:srgbClr val="FFFFFF"/>
                </a:solidFill>
              </a:defRPr>
            </a:lvl7pPr>
            <a:lvl8pPr lvl="7" rtl="0" algn="r">
              <a:spcBef>
                <a:spcPts val="0"/>
              </a:spcBef>
              <a:spcAft>
                <a:spcPts val="0"/>
              </a:spcAft>
              <a:buClr>
                <a:srgbClr val="FFFFFF"/>
              </a:buClr>
              <a:buSzPts val="5200"/>
              <a:buNone/>
              <a:defRPr sz="5200">
                <a:solidFill>
                  <a:srgbClr val="FFFFFF"/>
                </a:solidFill>
              </a:defRPr>
            </a:lvl8pPr>
            <a:lvl9pPr lvl="8" rtl="0" algn="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98" name="Shape 98"/>
        <p:cNvGrpSpPr/>
        <p:nvPr/>
      </p:nvGrpSpPr>
      <p:grpSpPr>
        <a:xfrm>
          <a:off x="0" y="0"/>
          <a:ext cx="0" cy="0"/>
          <a:chOff x="0" y="0"/>
          <a:chExt cx="0" cy="0"/>
        </a:xfrm>
      </p:grpSpPr>
      <p:grpSp>
        <p:nvGrpSpPr>
          <p:cNvPr id="99" name="Google Shape;99;p10"/>
          <p:cNvGrpSpPr/>
          <p:nvPr/>
        </p:nvGrpSpPr>
        <p:grpSpPr>
          <a:xfrm>
            <a:off x="-360225" y="616523"/>
            <a:ext cx="9789965" cy="4541677"/>
            <a:chOff x="-360225" y="616523"/>
            <a:chExt cx="9789965" cy="4541677"/>
          </a:xfrm>
        </p:grpSpPr>
        <p:sp>
          <p:nvSpPr>
            <p:cNvPr id="100" name="Google Shape;100;p10"/>
            <p:cNvSpPr/>
            <p:nvPr/>
          </p:nvSpPr>
          <p:spPr>
            <a:xfrm flipH="1" rot="10800000">
              <a:off x="8274000" y="4357661"/>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nvGrpSpPr>
            <p:cNvPr id="101" name="Google Shape;101;p10"/>
            <p:cNvGrpSpPr/>
            <p:nvPr/>
          </p:nvGrpSpPr>
          <p:grpSpPr>
            <a:xfrm>
              <a:off x="-360225" y="616527"/>
              <a:ext cx="877171" cy="545763"/>
              <a:chOff x="3982050" y="663325"/>
              <a:chExt cx="992388" cy="558325"/>
            </a:xfrm>
          </p:grpSpPr>
          <p:sp>
            <p:nvSpPr>
              <p:cNvPr id="102" name="Google Shape;102;p10"/>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103" name="Google Shape;103;p10"/>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grpSp>
        <p:sp>
          <p:nvSpPr>
            <p:cNvPr id="104" name="Google Shape;104;p10"/>
            <p:cNvSpPr/>
            <p:nvPr/>
          </p:nvSpPr>
          <p:spPr>
            <a:xfrm rot="10800000">
              <a:off x="516938" y="4745409"/>
              <a:ext cx="869989" cy="215918"/>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105" name="Google Shape;105;p10"/>
            <p:cNvSpPr/>
            <p:nvPr/>
          </p:nvSpPr>
          <p:spPr>
            <a:xfrm flipH="1" rot="10800000">
              <a:off x="8559750" y="616523"/>
              <a:ext cx="869989" cy="324313"/>
            </a:xfrm>
            <a:custGeom>
              <a:rect b="b" l="l" r="r" t="t"/>
              <a:pathLst>
                <a:path extrusionOk="0" h="11621" w="32195">
                  <a:moveTo>
                    <a:pt x="0" y="0"/>
                  </a:moveTo>
                  <a:lnTo>
                    <a:pt x="0" y="11621"/>
                  </a:lnTo>
                  <a:lnTo>
                    <a:pt x="32195" y="11621"/>
                  </a:lnTo>
                  <a:lnTo>
                    <a:pt x="32195" y="762"/>
                  </a:lnTo>
                  <a:close/>
                </a:path>
              </a:pathLst>
            </a:custGeom>
            <a:noFill/>
            <a:ln cap="flat" cmpd="sng" w="9525">
              <a:solidFill>
                <a:schemeClr val="dk1"/>
              </a:solidFill>
              <a:prstDash val="solid"/>
              <a:round/>
              <a:headEnd len="med" w="med" type="none"/>
              <a:tailEnd len="med" w="med" type="none"/>
            </a:ln>
          </p:spPr>
        </p:sp>
        <p:sp>
          <p:nvSpPr>
            <p:cNvPr id="106" name="Google Shape;106;p10"/>
            <p:cNvSpPr/>
            <p:nvPr/>
          </p:nvSpPr>
          <p:spPr>
            <a:xfrm>
              <a:off x="0" y="4947300"/>
              <a:ext cx="9144000" cy="21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0"/>
          <p:cNvSpPr txBox="1"/>
          <p:nvPr>
            <p:ph type="ctrTitle"/>
          </p:nvPr>
        </p:nvSpPr>
        <p:spPr>
          <a:xfrm>
            <a:off x="2940013" y="371425"/>
            <a:ext cx="32601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None/>
              <a:defRPr sz="2400"/>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Roboto Condensed"/>
              <a:buNone/>
              <a:defRPr b="1" sz="2800">
                <a:solidFill>
                  <a:schemeClr val="lt1"/>
                </a:solidFill>
                <a:latin typeface="Roboto Condensed"/>
                <a:ea typeface="Roboto Condensed"/>
                <a:cs typeface="Roboto Condensed"/>
                <a:sym typeface="Roboto Condensed"/>
              </a:defRPr>
            </a:lvl1pPr>
            <a:lvl2pPr lvl="1" rtl="0">
              <a:spcBef>
                <a:spcPts val="0"/>
              </a:spcBef>
              <a:spcAft>
                <a:spcPts val="0"/>
              </a:spcAft>
              <a:buClr>
                <a:schemeClr val="lt1"/>
              </a:buClr>
              <a:buSzPts val="2800"/>
              <a:buFont typeface="Roboto Condensed"/>
              <a:buNone/>
              <a:defRPr b="1" sz="2800">
                <a:solidFill>
                  <a:schemeClr val="lt1"/>
                </a:solidFill>
                <a:latin typeface="Roboto Condensed"/>
                <a:ea typeface="Roboto Condensed"/>
                <a:cs typeface="Roboto Condensed"/>
                <a:sym typeface="Roboto Condensed"/>
              </a:defRPr>
            </a:lvl2pPr>
            <a:lvl3pPr lvl="2" rtl="0">
              <a:spcBef>
                <a:spcPts val="0"/>
              </a:spcBef>
              <a:spcAft>
                <a:spcPts val="0"/>
              </a:spcAft>
              <a:buClr>
                <a:schemeClr val="lt1"/>
              </a:buClr>
              <a:buSzPts val="2800"/>
              <a:buFont typeface="Roboto Condensed"/>
              <a:buNone/>
              <a:defRPr b="1" sz="2800">
                <a:solidFill>
                  <a:schemeClr val="lt1"/>
                </a:solidFill>
                <a:latin typeface="Roboto Condensed"/>
                <a:ea typeface="Roboto Condensed"/>
                <a:cs typeface="Roboto Condensed"/>
                <a:sym typeface="Roboto Condensed"/>
              </a:defRPr>
            </a:lvl3pPr>
            <a:lvl4pPr lvl="3" rtl="0">
              <a:spcBef>
                <a:spcPts val="0"/>
              </a:spcBef>
              <a:spcAft>
                <a:spcPts val="0"/>
              </a:spcAft>
              <a:buClr>
                <a:schemeClr val="lt1"/>
              </a:buClr>
              <a:buSzPts val="2800"/>
              <a:buFont typeface="Roboto Condensed"/>
              <a:buNone/>
              <a:defRPr b="1" sz="2800">
                <a:solidFill>
                  <a:schemeClr val="lt1"/>
                </a:solidFill>
                <a:latin typeface="Roboto Condensed"/>
                <a:ea typeface="Roboto Condensed"/>
                <a:cs typeface="Roboto Condensed"/>
                <a:sym typeface="Roboto Condensed"/>
              </a:defRPr>
            </a:lvl4pPr>
            <a:lvl5pPr lvl="4" rtl="0">
              <a:spcBef>
                <a:spcPts val="0"/>
              </a:spcBef>
              <a:spcAft>
                <a:spcPts val="0"/>
              </a:spcAft>
              <a:buClr>
                <a:schemeClr val="lt1"/>
              </a:buClr>
              <a:buSzPts val="2800"/>
              <a:buFont typeface="Roboto Condensed"/>
              <a:buNone/>
              <a:defRPr b="1" sz="2800">
                <a:solidFill>
                  <a:schemeClr val="lt1"/>
                </a:solidFill>
                <a:latin typeface="Roboto Condensed"/>
                <a:ea typeface="Roboto Condensed"/>
                <a:cs typeface="Roboto Condensed"/>
                <a:sym typeface="Roboto Condensed"/>
              </a:defRPr>
            </a:lvl5pPr>
            <a:lvl6pPr lvl="5" rtl="0">
              <a:spcBef>
                <a:spcPts val="0"/>
              </a:spcBef>
              <a:spcAft>
                <a:spcPts val="0"/>
              </a:spcAft>
              <a:buClr>
                <a:schemeClr val="lt1"/>
              </a:buClr>
              <a:buSzPts val="2800"/>
              <a:buFont typeface="Roboto Condensed"/>
              <a:buNone/>
              <a:defRPr b="1" sz="2800">
                <a:solidFill>
                  <a:schemeClr val="lt1"/>
                </a:solidFill>
                <a:latin typeface="Roboto Condensed"/>
                <a:ea typeface="Roboto Condensed"/>
                <a:cs typeface="Roboto Condensed"/>
                <a:sym typeface="Roboto Condensed"/>
              </a:defRPr>
            </a:lvl6pPr>
            <a:lvl7pPr lvl="6" rtl="0">
              <a:spcBef>
                <a:spcPts val="0"/>
              </a:spcBef>
              <a:spcAft>
                <a:spcPts val="0"/>
              </a:spcAft>
              <a:buClr>
                <a:schemeClr val="lt1"/>
              </a:buClr>
              <a:buSzPts val="2800"/>
              <a:buFont typeface="Roboto Condensed"/>
              <a:buNone/>
              <a:defRPr b="1" sz="2800">
                <a:solidFill>
                  <a:schemeClr val="lt1"/>
                </a:solidFill>
                <a:latin typeface="Roboto Condensed"/>
                <a:ea typeface="Roboto Condensed"/>
                <a:cs typeface="Roboto Condensed"/>
                <a:sym typeface="Roboto Condensed"/>
              </a:defRPr>
            </a:lvl7pPr>
            <a:lvl8pPr lvl="7" rtl="0">
              <a:spcBef>
                <a:spcPts val="0"/>
              </a:spcBef>
              <a:spcAft>
                <a:spcPts val="0"/>
              </a:spcAft>
              <a:buClr>
                <a:schemeClr val="lt1"/>
              </a:buClr>
              <a:buSzPts val="2800"/>
              <a:buFont typeface="Roboto Condensed"/>
              <a:buNone/>
              <a:defRPr b="1" sz="2800">
                <a:solidFill>
                  <a:schemeClr val="lt1"/>
                </a:solidFill>
                <a:latin typeface="Roboto Condensed"/>
                <a:ea typeface="Roboto Condensed"/>
                <a:cs typeface="Roboto Condensed"/>
                <a:sym typeface="Roboto Condensed"/>
              </a:defRPr>
            </a:lvl8pPr>
            <a:lvl9pPr lvl="8" rtl="0">
              <a:spcBef>
                <a:spcPts val="0"/>
              </a:spcBef>
              <a:spcAft>
                <a:spcPts val="0"/>
              </a:spcAft>
              <a:buClr>
                <a:schemeClr val="lt1"/>
              </a:buClr>
              <a:buSzPts val="2800"/>
              <a:buFont typeface="Roboto Condensed"/>
              <a:buNone/>
              <a:defRPr b="1" sz="2800">
                <a:solidFill>
                  <a:schemeClr val="lt1"/>
                </a:solidFill>
                <a:latin typeface="Roboto Condensed"/>
                <a:ea typeface="Roboto Condensed"/>
                <a:cs typeface="Roboto Condensed"/>
                <a:sym typeface="Roboto Condense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1"/>
              </a:buClr>
              <a:buSzPts val="1800"/>
              <a:buFont typeface="Catamaran"/>
              <a:buChar char="●"/>
              <a:defRPr sz="1800">
                <a:solidFill>
                  <a:schemeClr val="lt1"/>
                </a:solidFill>
                <a:latin typeface="Catamaran"/>
                <a:ea typeface="Catamaran"/>
                <a:cs typeface="Catamaran"/>
                <a:sym typeface="Catamaran"/>
              </a:defRPr>
            </a:lvl1pPr>
            <a:lvl2pPr indent="-317500" lvl="1" marL="914400" rtl="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2pPr>
            <a:lvl3pPr indent="-317500" lvl="2" marL="1371600" rtl="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3pPr>
            <a:lvl4pPr indent="-317500" lvl="3" marL="1828800" rtl="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4pPr>
            <a:lvl5pPr indent="-317500" lvl="4" marL="2286000" rtl="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5pPr>
            <a:lvl6pPr indent="-317500" lvl="5" marL="2743200" rtl="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6pPr>
            <a:lvl7pPr indent="-317500" lvl="6" marL="3200400" rtl="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7pPr>
            <a:lvl8pPr indent="-317500" lvl="7" marL="3657600" rtl="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8pPr>
            <a:lvl9pPr indent="-317500" lvl="8" marL="4114800" rtl="0">
              <a:lnSpc>
                <a:spcPct val="115000"/>
              </a:lnSpc>
              <a:spcBef>
                <a:spcPts val="1600"/>
              </a:spcBef>
              <a:spcAft>
                <a:spcPts val="1600"/>
              </a:spcAft>
              <a:buClr>
                <a:schemeClr val="lt1"/>
              </a:buClr>
              <a:buSzPts val="1400"/>
              <a:buFont typeface="Catamaran"/>
              <a:buChar char="■"/>
              <a:defRPr>
                <a:solidFill>
                  <a:schemeClr val="lt1"/>
                </a:solidFill>
                <a:latin typeface="Catamaran"/>
                <a:ea typeface="Catamaran"/>
                <a:cs typeface="Catamaran"/>
                <a:sym typeface="Catamara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EA4335"/>
          </p15:clr>
        </p15:guide>
        <p15:guide id="2">
          <p15:clr>
            <a:srgbClr val="EA4335"/>
          </p15:clr>
        </p15:guide>
        <p15:guide id="3" pos="5760">
          <p15:clr>
            <a:srgbClr val="EA4335"/>
          </p15:clr>
        </p15:guide>
        <p15:guide id="4" pos="449">
          <p15:clr>
            <a:srgbClr val="EA4335"/>
          </p15:clr>
        </p15:guide>
        <p15:guide id="5" pos="5311">
          <p15:clr>
            <a:srgbClr val="EA4335"/>
          </p15:clr>
        </p15:guide>
        <p15:guide id="6" orient="horz" pos="1620">
          <p15:clr>
            <a:srgbClr val="EA4335"/>
          </p15:clr>
        </p15:guide>
        <p15:guide id="7" orient="horz" pos="340">
          <p15:clr>
            <a:srgbClr val="EA4335"/>
          </p15:clr>
        </p15:guide>
        <p15:guide id="8" orient="horz">
          <p15:clr>
            <a:srgbClr val="EA4335"/>
          </p15:clr>
        </p15:guide>
        <p15:guide id="9" orient="horz" pos="2897">
          <p15:clr>
            <a:srgbClr val="EA4335"/>
          </p15:clr>
        </p15:guide>
        <p15:guide id="10" orient="horz" pos="3237">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8.png"/><Relationship Id="rId6" Type="http://schemas.openxmlformats.org/officeDocument/2006/relationships/image" Target="../media/image15.png"/><Relationship Id="rId7"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4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27.png"/><Relationship Id="rId4" Type="http://schemas.openxmlformats.org/officeDocument/2006/relationships/image" Target="../media/image31.png"/><Relationship Id="rId5"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33.png"/><Relationship Id="rId5"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30.png"/><Relationship Id="rId4" Type="http://schemas.openxmlformats.org/officeDocument/2006/relationships/image" Target="../media/image29.png"/><Relationship Id="rId5"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 Id="rId3" Type="http://schemas.openxmlformats.org/officeDocument/2006/relationships/image" Target="../media/image36.png"/><Relationship Id="rId4" Type="http://schemas.openxmlformats.org/officeDocument/2006/relationships/image" Target="../media/image42.png"/><Relationship Id="rId5"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 Id="rId3" Type="http://schemas.openxmlformats.org/officeDocument/2006/relationships/image" Target="../media/image3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 Id="rId3" Type="http://schemas.openxmlformats.org/officeDocument/2006/relationships/image" Target="../media/image41.png"/><Relationship Id="rId4" Type="http://schemas.openxmlformats.org/officeDocument/2006/relationships/image" Target="../media/image40.png"/><Relationship Id="rId5" Type="http://schemas.openxmlformats.org/officeDocument/2006/relationships/image" Target="../media/image3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image" Target="../media/image4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1" Type="http://schemas.openxmlformats.org/officeDocument/2006/relationships/image" Target="../media/image4.png"/><Relationship Id="rId10" Type="http://schemas.openxmlformats.org/officeDocument/2006/relationships/image" Target="../media/image14.png"/><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17.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png"/><Relationship Id="rId8"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alpha val="16069"/>
          </a:srgbClr>
        </a:solidFill>
      </p:bgPr>
    </p:bg>
    <p:spTree>
      <p:nvGrpSpPr>
        <p:cNvPr id="281" name="Shape 281"/>
        <p:cNvGrpSpPr/>
        <p:nvPr/>
      </p:nvGrpSpPr>
      <p:grpSpPr>
        <a:xfrm>
          <a:off x="0" y="0"/>
          <a:ext cx="0" cy="0"/>
          <a:chOff x="0" y="0"/>
          <a:chExt cx="0" cy="0"/>
        </a:xfrm>
      </p:grpSpPr>
      <p:sp>
        <p:nvSpPr>
          <p:cNvPr id="282" name="Google Shape;282;p24"/>
          <p:cNvSpPr txBox="1"/>
          <p:nvPr>
            <p:ph idx="4294967295" type="ctrTitle"/>
          </p:nvPr>
        </p:nvSpPr>
        <p:spPr>
          <a:xfrm>
            <a:off x="471075" y="966675"/>
            <a:ext cx="4291500" cy="17895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s" sz="4000">
                <a:solidFill>
                  <a:schemeClr val="accent6"/>
                </a:solidFill>
              </a:rPr>
              <a:t>Hotel Identification</a:t>
            </a:r>
            <a:endParaRPr sz="4000">
              <a:solidFill>
                <a:schemeClr val="accent6"/>
              </a:solidFill>
            </a:endParaRPr>
          </a:p>
          <a:p>
            <a:pPr indent="0" lvl="0" marL="0" rtl="0" algn="l">
              <a:lnSpc>
                <a:spcPct val="80000"/>
              </a:lnSpc>
              <a:spcBef>
                <a:spcPts val="0"/>
              </a:spcBef>
              <a:spcAft>
                <a:spcPts val="0"/>
              </a:spcAft>
              <a:buNone/>
            </a:pPr>
            <a:r>
              <a:rPr lang="es" sz="4000">
                <a:solidFill>
                  <a:schemeClr val="accent6"/>
                </a:solidFill>
              </a:rPr>
              <a:t>to Combat Human Trafficking</a:t>
            </a:r>
            <a:endParaRPr sz="4000">
              <a:solidFill>
                <a:schemeClr val="accent6"/>
              </a:solidFill>
            </a:endParaRPr>
          </a:p>
          <a:p>
            <a:pPr indent="0" lvl="0" marL="0" rtl="0" algn="l">
              <a:lnSpc>
                <a:spcPct val="80000"/>
              </a:lnSpc>
              <a:spcBef>
                <a:spcPts val="0"/>
              </a:spcBef>
              <a:spcAft>
                <a:spcPts val="0"/>
              </a:spcAft>
              <a:buNone/>
            </a:pPr>
            <a:r>
              <a:t/>
            </a:r>
            <a:endParaRPr b="0" sz="900">
              <a:solidFill>
                <a:schemeClr val="accent6"/>
              </a:solidFill>
              <a:latin typeface="Arial"/>
              <a:ea typeface="Arial"/>
              <a:cs typeface="Arial"/>
              <a:sym typeface="Arial"/>
            </a:endParaRPr>
          </a:p>
          <a:p>
            <a:pPr indent="0" lvl="0" marL="0" rtl="0" algn="l">
              <a:lnSpc>
                <a:spcPct val="80000"/>
              </a:lnSpc>
              <a:spcBef>
                <a:spcPts val="0"/>
              </a:spcBef>
              <a:spcAft>
                <a:spcPts val="0"/>
              </a:spcAft>
              <a:buNone/>
            </a:pPr>
            <a:r>
              <a:t/>
            </a:r>
            <a:endParaRPr sz="900">
              <a:solidFill>
                <a:schemeClr val="accent6"/>
              </a:solidFill>
            </a:endParaRPr>
          </a:p>
        </p:txBody>
      </p:sp>
      <p:sp>
        <p:nvSpPr>
          <p:cNvPr id="283" name="Google Shape;283;p24"/>
          <p:cNvSpPr txBox="1"/>
          <p:nvPr>
            <p:ph idx="4294967295" type="subTitle"/>
          </p:nvPr>
        </p:nvSpPr>
        <p:spPr>
          <a:xfrm>
            <a:off x="713225" y="2756175"/>
            <a:ext cx="3532200" cy="116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700">
                <a:solidFill>
                  <a:schemeClr val="accent6"/>
                </a:solidFill>
              </a:rPr>
              <a:t>TC3007C - Inteligencia Artificial Avanzada para la Ciencia de Datos Equipo #3</a:t>
            </a:r>
            <a:endParaRPr sz="1700">
              <a:solidFill>
                <a:schemeClr val="accent6"/>
              </a:solidFill>
            </a:endParaRPr>
          </a:p>
          <a:p>
            <a:pPr indent="0" lvl="0" marL="0" rtl="0" algn="l">
              <a:spcBef>
                <a:spcPts val="1600"/>
              </a:spcBef>
              <a:spcAft>
                <a:spcPts val="1600"/>
              </a:spcAft>
              <a:buNone/>
            </a:pPr>
            <a:r>
              <a:t/>
            </a:r>
            <a:endParaRPr sz="1100">
              <a:solidFill>
                <a:schemeClr val="accent6"/>
              </a:solidFill>
            </a:endParaRPr>
          </a:p>
        </p:txBody>
      </p:sp>
      <p:grpSp>
        <p:nvGrpSpPr>
          <p:cNvPr id="284" name="Google Shape;284;p24"/>
          <p:cNvGrpSpPr/>
          <p:nvPr/>
        </p:nvGrpSpPr>
        <p:grpSpPr>
          <a:xfrm>
            <a:off x="4854787" y="667550"/>
            <a:ext cx="3449835" cy="3396708"/>
            <a:chOff x="4801012" y="1028700"/>
            <a:chExt cx="3449835" cy="3396708"/>
          </a:xfrm>
        </p:grpSpPr>
        <p:sp>
          <p:nvSpPr>
            <p:cNvPr id="285" name="Google Shape;285;p24"/>
            <p:cNvSpPr/>
            <p:nvPr/>
          </p:nvSpPr>
          <p:spPr>
            <a:xfrm>
              <a:off x="4974997" y="1028700"/>
              <a:ext cx="3154707" cy="3079053"/>
            </a:xfrm>
            <a:custGeom>
              <a:rect b="b" l="l" r="r" t="t"/>
              <a:pathLst>
                <a:path extrusionOk="0" h="104801" w="107376">
                  <a:moveTo>
                    <a:pt x="0" y="2060"/>
                  </a:moveTo>
                  <a:lnTo>
                    <a:pt x="259" y="102484"/>
                  </a:lnTo>
                  <a:lnTo>
                    <a:pt x="105831" y="104801"/>
                  </a:lnTo>
                  <a:lnTo>
                    <a:pt x="107376" y="0"/>
                  </a:lnTo>
                  <a:close/>
                </a:path>
              </a:pathLst>
            </a:custGeom>
            <a:solidFill>
              <a:srgbClr val="6D9EEB"/>
            </a:solidFill>
            <a:ln>
              <a:noFill/>
            </a:ln>
          </p:spPr>
        </p:sp>
        <p:sp>
          <p:nvSpPr>
            <p:cNvPr id="286" name="Google Shape;286;p24"/>
            <p:cNvSpPr/>
            <p:nvPr/>
          </p:nvSpPr>
          <p:spPr>
            <a:xfrm>
              <a:off x="5111258" y="1139371"/>
              <a:ext cx="2882287" cy="3236693"/>
            </a:xfrm>
            <a:custGeom>
              <a:rect b="b" l="l" r="r" t="t"/>
              <a:pathLst>
                <a:path extrusionOk="0" h="98597" w="87801">
                  <a:moveTo>
                    <a:pt x="0" y="1684"/>
                  </a:moveTo>
                  <a:lnTo>
                    <a:pt x="256" y="98597"/>
                  </a:lnTo>
                  <a:lnTo>
                    <a:pt x="86517" y="98597"/>
                  </a:lnTo>
                  <a:lnTo>
                    <a:pt x="87801" y="0"/>
                  </a:lnTo>
                  <a:close/>
                </a:path>
              </a:pathLst>
            </a:custGeom>
            <a:solidFill>
              <a:schemeClr val="lt1"/>
            </a:solidFill>
            <a:ln>
              <a:noFill/>
            </a:ln>
          </p:spPr>
        </p:sp>
        <p:sp>
          <p:nvSpPr>
            <p:cNvPr id="287" name="Google Shape;287;p24"/>
            <p:cNvSpPr/>
            <p:nvPr/>
          </p:nvSpPr>
          <p:spPr>
            <a:xfrm>
              <a:off x="5148951" y="1181765"/>
              <a:ext cx="2806778" cy="3151900"/>
            </a:xfrm>
            <a:custGeom>
              <a:rect b="b" l="l" r="r" t="t"/>
              <a:pathLst>
                <a:path extrusionOk="0" h="98597" w="87801">
                  <a:moveTo>
                    <a:pt x="0" y="1684"/>
                  </a:moveTo>
                  <a:lnTo>
                    <a:pt x="256" y="98597"/>
                  </a:lnTo>
                  <a:lnTo>
                    <a:pt x="86517" y="98597"/>
                  </a:lnTo>
                  <a:lnTo>
                    <a:pt x="87801" y="0"/>
                  </a:lnTo>
                  <a:close/>
                </a:path>
              </a:pathLst>
            </a:custGeom>
            <a:solidFill>
              <a:srgbClr val="72AF96"/>
            </a:solidFill>
            <a:ln>
              <a:noFill/>
            </a:ln>
          </p:spPr>
        </p:sp>
        <p:sp>
          <p:nvSpPr>
            <p:cNvPr id="288" name="Google Shape;288;p24"/>
            <p:cNvSpPr/>
            <p:nvPr/>
          </p:nvSpPr>
          <p:spPr>
            <a:xfrm>
              <a:off x="5736803" y="1809630"/>
              <a:ext cx="241200" cy="2412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4"/>
            <p:cNvSpPr/>
            <p:nvPr/>
          </p:nvSpPr>
          <p:spPr>
            <a:xfrm>
              <a:off x="5839717" y="1221633"/>
              <a:ext cx="34800" cy="54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0" name="Google Shape;290;p24"/>
            <p:cNvGrpSpPr/>
            <p:nvPr/>
          </p:nvGrpSpPr>
          <p:grpSpPr>
            <a:xfrm>
              <a:off x="5761530" y="2391202"/>
              <a:ext cx="958416" cy="671463"/>
              <a:chOff x="-2846197" y="2578933"/>
              <a:chExt cx="1923757" cy="1348319"/>
            </a:xfrm>
          </p:grpSpPr>
          <p:sp>
            <p:nvSpPr>
              <p:cNvPr id="291" name="Google Shape;291;p24"/>
              <p:cNvSpPr/>
              <p:nvPr/>
            </p:nvSpPr>
            <p:spPr>
              <a:xfrm rot="10800000">
                <a:off x="-2846197" y="2578933"/>
                <a:ext cx="961201" cy="1263767"/>
              </a:xfrm>
              <a:custGeom>
                <a:rect b="b" l="l" r="r" t="t"/>
                <a:pathLst>
                  <a:path extrusionOk="0" h="98597" w="87801">
                    <a:moveTo>
                      <a:pt x="0" y="1684"/>
                    </a:moveTo>
                    <a:lnTo>
                      <a:pt x="256" y="98597"/>
                    </a:lnTo>
                    <a:lnTo>
                      <a:pt x="86517" y="98597"/>
                    </a:lnTo>
                    <a:lnTo>
                      <a:pt x="87801" y="0"/>
                    </a:lnTo>
                    <a:close/>
                  </a:path>
                </a:pathLst>
              </a:custGeom>
              <a:solidFill>
                <a:srgbClr val="5F9881"/>
              </a:solidFill>
              <a:ln>
                <a:noFill/>
              </a:ln>
            </p:spPr>
          </p:sp>
          <p:sp>
            <p:nvSpPr>
              <p:cNvPr id="292" name="Google Shape;292;p24"/>
              <p:cNvSpPr/>
              <p:nvPr/>
            </p:nvSpPr>
            <p:spPr>
              <a:xfrm rot="10800000">
                <a:off x="-2779024" y="2640333"/>
                <a:ext cx="826866" cy="1141014"/>
              </a:xfrm>
              <a:custGeom>
                <a:rect b="b" l="l" r="r" t="t"/>
                <a:pathLst>
                  <a:path extrusionOk="0" h="98597" w="87801">
                    <a:moveTo>
                      <a:pt x="0" y="1684"/>
                    </a:moveTo>
                    <a:lnTo>
                      <a:pt x="256" y="98597"/>
                    </a:lnTo>
                    <a:lnTo>
                      <a:pt x="86517" y="98597"/>
                    </a:lnTo>
                    <a:lnTo>
                      <a:pt x="87801" y="0"/>
                    </a:lnTo>
                    <a:close/>
                  </a:path>
                </a:pathLst>
              </a:custGeom>
              <a:solidFill>
                <a:srgbClr val="98CAB5"/>
              </a:solidFill>
              <a:ln>
                <a:noFill/>
              </a:ln>
            </p:spPr>
          </p:sp>
          <p:sp>
            <p:nvSpPr>
              <p:cNvPr id="293" name="Google Shape;293;p24"/>
              <p:cNvSpPr/>
              <p:nvPr/>
            </p:nvSpPr>
            <p:spPr>
              <a:xfrm rot="10800000">
                <a:off x="-1713528" y="2887300"/>
                <a:ext cx="791087" cy="1039952"/>
              </a:xfrm>
              <a:custGeom>
                <a:rect b="b" l="l" r="r" t="t"/>
                <a:pathLst>
                  <a:path extrusionOk="0" h="98597" w="87801">
                    <a:moveTo>
                      <a:pt x="0" y="1684"/>
                    </a:moveTo>
                    <a:lnTo>
                      <a:pt x="256" y="98597"/>
                    </a:lnTo>
                    <a:lnTo>
                      <a:pt x="86517" y="98597"/>
                    </a:lnTo>
                    <a:lnTo>
                      <a:pt x="87801" y="0"/>
                    </a:lnTo>
                    <a:close/>
                  </a:path>
                </a:pathLst>
              </a:custGeom>
              <a:solidFill>
                <a:srgbClr val="5F9881"/>
              </a:solidFill>
              <a:ln>
                <a:noFill/>
              </a:ln>
            </p:spPr>
          </p:sp>
          <p:sp>
            <p:nvSpPr>
              <p:cNvPr id="294" name="Google Shape;294;p24"/>
              <p:cNvSpPr/>
              <p:nvPr/>
            </p:nvSpPr>
            <p:spPr>
              <a:xfrm rot="10800000">
                <a:off x="-1658172" y="2937621"/>
                <a:ext cx="680458" cy="939136"/>
              </a:xfrm>
              <a:custGeom>
                <a:rect b="b" l="l" r="r" t="t"/>
                <a:pathLst>
                  <a:path extrusionOk="0" h="98597" w="87801">
                    <a:moveTo>
                      <a:pt x="0" y="1684"/>
                    </a:moveTo>
                    <a:lnTo>
                      <a:pt x="256" y="98597"/>
                    </a:lnTo>
                    <a:lnTo>
                      <a:pt x="86517" y="98597"/>
                    </a:lnTo>
                    <a:lnTo>
                      <a:pt x="87801" y="0"/>
                    </a:lnTo>
                    <a:close/>
                  </a:path>
                </a:pathLst>
              </a:custGeom>
              <a:solidFill>
                <a:srgbClr val="98CAB5"/>
              </a:solidFill>
              <a:ln>
                <a:noFill/>
              </a:ln>
            </p:spPr>
          </p:sp>
        </p:grpSp>
        <p:sp>
          <p:nvSpPr>
            <p:cNvPr id="295" name="Google Shape;295;p24"/>
            <p:cNvSpPr/>
            <p:nvPr/>
          </p:nvSpPr>
          <p:spPr>
            <a:xfrm>
              <a:off x="5510787" y="1611701"/>
              <a:ext cx="693000" cy="316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4"/>
            <p:cNvSpPr/>
            <p:nvPr/>
          </p:nvSpPr>
          <p:spPr>
            <a:xfrm>
              <a:off x="5152624" y="1927701"/>
              <a:ext cx="1994608" cy="2130079"/>
            </a:xfrm>
            <a:custGeom>
              <a:rect b="b" l="l" r="r" t="t"/>
              <a:pathLst>
                <a:path extrusionOk="0" h="72501" w="67890">
                  <a:moveTo>
                    <a:pt x="12210" y="20"/>
                  </a:moveTo>
                  <a:lnTo>
                    <a:pt x="0" y="21632"/>
                  </a:lnTo>
                  <a:lnTo>
                    <a:pt x="96" y="70959"/>
                  </a:lnTo>
                  <a:lnTo>
                    <a:pt x="67890" y="72501"/>
                  </a:lnTo>
                  <a:lnTo>
                    <a:pt x="35788" y="0"/>
                  </a:lnTo>
                  <a:close/>
                </a:path>
              </a:pathLst>
            </a:custGeom>
            <a:solidFill>
              <a:srgbClr val="F3F3F3">
                <a:alpha val="16069"/>
              </a:srgbClr>
            </a:solidFill>
            <a:ln>
              <a:noFill/>
            </a:ln>
          </p:spPr>
        </p:sp>
        <p:grpSp>
          <p:nvGrpSpPr>
            <p:cNvPr id="297" name="Google Shape;297;p24"/>
            <p:cNvGrpSpPr/>
            <p:nvPr/>
          </p:nvGrpSpPr>
          <p:grpSpPr>
            <a:xfrm>
              <a:off x="7211052" y="2285023"/>
              <a:ext cx="403123" cy="548210"/>
              <a:chOff x="7128300" y="2043100"/>
              <a:chExt cx="343025" cy="466482"/>
            </a:xfrm>
          </p:grpSpPr>
          <p:sp>
            <p:nvSpPr>
              <p:cNvPr id="298" name="Google Shape;298;p24"/>
              <p:cNvSpPr/>
              <p:nvPr/>
            </p:nvSpPr>
            <p:spPr>
              <a:xfrm>
                <a:off x="7196492" y="2350184"/>
                <a:ext cx="206653" cy="159399"/>
              </a:xfrm>
              <a:custGeom>
                <a:rect b="b" l="l" r="r" t="t"/>
                <a:pathLst>
                  <a:path extrusionOk="0" h="9102" w="11802">
                    <a:moveTo>
                      <a:pt x="2347" y="9102"/>
                    </a:moveTo>
                    <a:lnTo>
                      <a:pt x="0" y="0"/>
                    </a:lnTo>
                    <a:lnTo>
                      <a:pt x="11802" y="0"/>
                    </a:lnTo>
                    <a:lnTo>
                      <a:pt x="9364" y="9099"/>
                    </a:lnTo>
                    <a:close/>
                  </a:path>
                </a:pathLst>
              </a:custGeom>
              <a:solidFill>
                <a:srgbClr val="98CAB5"/>
              </a:solidFill>
              <a:ln>
                <a:noFill/>
              </a:ln>
            </p:spPr>
          </p:sp>
          <p:sp>
            <p:nvSpPr>
              <p:cNvPr id="299" name="Google Shape;299;p24"/>
              <p:cNvSpPr/>
              <p:nvPr/>
            </p:nvSpPr>
            <p:spPr>
              <a:xfrm>
                <a:off x="7138963" y="2317175"/>
                <a:ext cx="321702" cy="33000"/>
              </a:xfrm>
              <a:custGeom>
                <a:rect b="b" l="l" r="r" t="t"/>
                <a:pathLst>
                  <a:path extrusionOk="0" h="2000" w="40100">
                    <a:moveTo>
                      <a:pt x="40100" y="0"/>
                    </a:moveTo>
                    <a:lnTo>
                      <a:pt x="0" y="0"/>
                    </a:lnTo>
                    <a:lnTo>
                      <a:pt x="95" y="2000"/>
                    </a:lnTo>
                    <a:lnTo>
                      <a:pt x="40005" y="1905"/>
                    </a:lnTo>
                    <a:close/>
                  </a:path>
                </a:pathLst>
              </a:custGeom>
              <a:solidFill>
                <a:srgbClr val="5F9881"/>
              </a:solidFill>
              <a:ln>
                <a:noFill/>
              </a:ln>
            </p:spPr>
          </p:sp>
          <p:grpSp>
            <p:nvGrpSpPr>
              <p:cNvPr id="300" name="Google Shape;300;p24"/>
              <p:cNvGrpSpPr/>
              <p:nvPr/>
            </p:nvGrpSpPr>
            <p:grpSpPr>
              <a:xfrm>
                <a:off x="7128300" y="2043100"/>
                <a:ext cx="343025" cy="276575"/>
                <a:chOff x="7128300" y="2043100"/>
                <a:chExt cx="343025" cy="276575"/>
              </a:xfrm>
            </p:grpSpPr>
            <p:sp>
              <p:nvSpPr>
                <p:cNvPr id="301" name="Google Shape;301;p24"/>
                <p:cNvSpPr/>
                <p:nvPr/>
              </p:nvSpPr>
              <p:spPr>
                <a:xfrm>
                  <a:off x="7220650" y="2043100"/>
                  <a:ext cx="158350" cy="276575"/>
                </a:xfrm>
                <a:custGeom>
                  <a:rect b="b" l="l" r="r" t="t"/>
                  <a:pathLst>
                    <a:path extrusionOk="0" h="11063" w="6334">
                      <a:moveTo>
                        <a:pt x="1428" y="11063"/>
                      </a:moveTo>
                      <a:lnTo>
                        <a:pt x="0" y="3396"/>
                      </a:lnTo>
                      <a:lnTo>
                        <a:pt x="2237" y="0"/>
                      </a:lnTo>
                      <a:lnTo>
                        <a:pt x="4667" y="110"/>
                      </a:lnTo>
                      <a:lnTo>
                        <a:pt x="6334" y="4348"/>
                      </a:lnTo>
                      <a:lnTo>
                        <a:pt x="4715" y="11016"/>
                      </a:lnTo>
                      <a:close/>
                    </a:path>
                  </a:pathLst>
                </a:custGeom>
                <a:solidFill>
                  <a:srgbClr val="437E66"/>
                </a:solidFill>
                <a:ln>
                  <a:noFill/>
                </a:ln>
              </p:spPr>
            </p:sp>
            <p:sp>
              <p:nvSpPr>
                <p:cNvPr id="302" name="Google Shape;302;p24"/>
                <p:cNvSpPr/>
                <p:nvPr/>
              </p:nvSpPr>
              <p:spPr>
                <a:xfrm>
                  <a:off x="7128300" y="2150600"/>
                  <a:ext cx="145250" cy="117875"/>
                </a:xfrm>
                <a:custGeom>
                  <a:rect b="b" l="l" r="r" t="t"/>
                  <a:pathLst>
                    <a:path extrusionOk="0" h="4715" w="5810">
                      <a:moveTo>
                        <a:pt x="5715" y="3810"/>
                      </a:moveTo>
                      <a:lnTo>
                        <a:pt x="2810" y="3429"/>
                      </a:lnTo>
                      <a:lnTo>
                        <a:pt x="2619" y="1143"/>
                      </a:lnTo>
                      <a:lnTo>
                        <a:pt x="2048" y="0"/>
                      </a:lnTo>
                      <a:lnTo>
                        <a:pt x="524" y="238"/>
                      </a:lnTo>
                      <a:lnTo>
                        <a:pt x="0" y="1810"/>
                      </a:lnTo>
                      <a:lnTo>
                        <a:pt x="1905" y="4715"/>
                      </a:lnTo>
                      <a:lnTo>
                        <a:pt x="5810" y="4572"/>
                      </a:lnTo>
                      <a:close/>
                    </a:path>
                  </a:pathLst>
                </a:custGeom>
                <a:solidFill>
                  <a:srgbClr val="437E66"/>
                </a:solidFill>
                <a:ln>
                  <a:noFill/>
                </a:ln>
              </p:spPr>
            </p:sp>
            <p:sp>
              <p:nvSpPr>
                <p:cNvPr id="303" name="Google Shape;303;p24"/>
                <p:cNvSpPr/>
                <p:nvPr/>
              </p:nvSpPr>
              <p:spPr>
                <a:xfrm flipH="1">
                  <a:off x="7326075" y="2100600"/>
                  <a:ext cx="145250" cy="117875"/>
                </a:xfrm>
                <a:custGeom>
                  <a:rect b="b" l="l" r="r" t="t"/>
                  <a:pathLst>
                    <a:path extrusionOk="0" h="4715" w="5810">
                      <a:moveTo>
                        <a:pt x="5715" y="3810"/>
                      </a:moveTo>
                      <a:lnTo>
                        <a:pt x="2810" y="3429"/>
                      </a:lnTo>
                      <a:lnTo>
                        <a:pt x="2619" y="1143"/>
                      </a:lnTo>
                      <a:lnTo>
                        <a:pt x="2048" y="0"/>
                      </a:lnTo>
                      <a:lnTo>
                        <a:pt x="524" y="238"/>
                      </a:lnTo>
                      <a:lnTo>
                        <a:pt x="0" y="1810"/>
                      </a:lnTo>
                      <a:lnTo>
                        <a:pt x="1905" y="4715"/>
                      </a:lnTo>
                      <a:lnTo>
                        <a:pt x="5810" y="4572"/>
                      </a:lnTo>
                      <a:close/>
                    </a:path>
                  </a:pathLst>
                </a:custGeom>
                <a:solidFill>
                  <a:srgbClr val="437E66"/>
                </a:solidFill>
                <a:ln>
                  <a:noFill/>
                </a:ln>
              </p:spPr>
            </p:sp>
            <p:sp>
              <p:nvSpPr>
                <p:cNvPr id="304" name="Google Shape;304;p24"/>
                <p:cNvSpPr/>
                <p:nvPr/>
              </p:nvSpPr>
              <p:spPr>
                <a:xfrm>
                  <a:off x="7270625" y="2115725"/>
                  <a:ext cx="14100" cy="15600"/>
                </a:xfrm>
                <a:prstGeom prst="triangle">
                  <a:avLst>
                    <a:gd fmla="val 50000" name="adj"/>
                  </a:avLst>
                </a:prstGeom>
                <a:solidFill>
                  <a:srgbClr val="373A5A">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4"/>
                <p:cNvSpPr/>
                <p:nvPr/>
              </p:nvSpPr>
              <p:spPr>
                <a:xfrm>
                  <a:off x="7321225" y="2173588"/>
                  <a:ext cx="14100" cy="15600"/>
                </a:xfrm>
                <a:prstGeom prst="triangle">
                  <a:avLst>
                    <a:gd fmla="val 50000" name="adj"/>
                  </a:avLst>
                </a:prstGeom>
                <a:solidFill>
                  <a:srgbClr val="373A5A">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4"/>
                <p:cNvSpPr/>
                <p:nvPr/>
              </p:nvSpPr>
              <p:spPr>
                <a:xfrm>
                  <a:off x="7281350" y="2263488"/>
                  <a:ext cx="14100" cy="15600"/>
                </a:xfrm>
                <a:prstGeom prst="triangle">
                  <a:avLst>
                    <a:gd fmla="val 50000" name="adj"/>
                  </a:avLst>
                </a:prstGeom>
                <a:solidFill>
                  <a:srgbClr val="373A5A">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4"/>
                <p:cNvSpPr/>
                <p:nvPr/>
              </p:nvSpPr>
              <p:spPr>
                <a:xfrm>
                  <a:off x="7270625" y="2186088"/>
                  <a:ext cx="14100" cy="15600"/>
                </a:xfrm>
                <a:prstGeom prst="triangle">
                  <a:avLst>
                    <a:gd fmla="val 50000" name="adj"/>
                  </a:avLst>
                </a:prstGeom>
                <a:solidFill>
                  <a:srgbClr val="373A5A">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4"/>
                <p:cNvSpPr/>
                <p:nvPr/>
              </p:nvSpPr>
              <p:spPr>
                <a:xfrm>
                  <a:off x="7307125" y="2077025"/>
                  <a:ext cx="14100" cy="15600"/>
                </a:xfrm>
                <a:prstGeom prst="triangle">
                  <a:avLst>
                    <a:gd fmla="val 50000" name="adj"/>
                  </a:avLst>
                </a:prstGeom>
                <a:solidFill>
                  <a:srgbClr val="373A5A">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4"/>
                <p:cNvSpPr/>
                <p:nvPr/>
              </p:nvSpPr>
              <p:spPr>
                <a:xfrm>
                  <a:off x="7145200" y="2173588"/>
                  <a:ext cx="14100" cy="15600"/>
                </a:xfrm>
                <a:prstGeom prst="triangle">
                  <a:avLst>
                    <a:gd fmla="val 50000" name="adj"/>
                  </a:avLst>
                </a:prstGeom>
                <a:solidFill>
                  <a:srgbClr val="373A5A">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4"/>
                <p:cNvSpPr/>
                <p:nvPr/>
              </p:nvSpPr>
              <p:spPr>
                <a:xfrm>
                  <a:off x="7166525" y="2212813"/>
                  <a:ext cx="14100" cy="15600"/>
                </a:xfrm>
                <a:prstGeom prst="triangle">
                  <a:avLst>
                    <a:gd fmla="val 50000" name="adj"/>
                  </a:avLst>
                </a:prstGeom>
                <a:solidFill>
                  <a:srgbClr val="373A5A">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4"/>
                <p:cNvSpPr/>
                <p:nvPr/>
              </p:nvSpPr>
              <p:spPr>
                <a:xfrm>
                  <a:off x="7417275" y="2118813"/>
                  <a:ext cx="14100" cy="15600"/>
                </a:xfrm>
                <a:prstGeom prst="triangle">
                  <a:avLst>
                    <a:gd fmla="val 50000" name="adj"/>
                  </a:avLst>
                </a:prstGeom>
                <a:solidFill>
                  <a:srgbClr val="373A5A">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4"/>
                <p:cNvSpPr/>
                <p:nvPr/>
              </p:nvSpPr>
              <p:spPr>
                <a:xfrm>
                  <a:off x="7423825" y="2165263"/>
                  <a:ext cx="14100" cy="15600"/>
                </a:xfrm>
                <a:prstGeom prst="triangle">
                  <a:avLst>
                    <a:gd fmla="val 50000" name="adj"/>
                  </a:avLst>
                </a:prstGeom>
                <a:solidFill>
                  <a:srgbClr val="373A5A">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3" name="Google Shape;313;p24"/>
            <p:cNvSpPr/>
            <p:nvPr/>
          </p:nvSpPr>
          <p:spPr>
            <a:xfrm>
              <a:off x="7041271" y="2831931"/>
              <a:ext cx="896237" cy="53854"/>
            </a:xfrm>
            <a:custGeom>
              <a:rect b="b" l="l" r="r" t="t"/>
              <a:pathLst>
                <a:path extrusionOk="0" h="1833" w="30505">
                  <a:moveTo>
                    <a:pt x="30505" y="0"/>
                  </a:moveTo>
                  <a:lnTo>
                    <a:pt x="0" y="38"/>
                  </a:lnTo>
                  <a:lnTo>
                    <a:pt x="73" y="1833"/>
                  </a:lnTo>
                  <a:lnTo>
                    <a:pt x="30457" y="1786"/>
                  </a:lnTo>
                  <a:close/>
                </a:path>
              </a:pathLst>
            </a:custGeom>
            <a:solidFill>
              <a:srgbClr val="5F9881"/>
            </a:solidFill>
            <a:ln>
              <a:noFill/>
            </a:ln>
          </p:spPr>
        </p:sp>
        <p:grpSp>
          <p:nvGrpSpPr>
            <p:cNvPr id="314" name="Google Shape;314;p24"/>
            <p:cNvGrpSpPr/>
            <p:nvPr/>
          </p:nvGrpSpPr>
          <p:grpSpPr>
            <a:xfrm>
              <a:off x="5149077" y="1181809"/>
              <a:ext cx="2804967" cy="2925895"/>
              <a:chOff x="5426100" y="1227925"/>
              <a:chExt cx="2386800" cy="2489700"/>
            </a:xfrm>
          </p:grpSpPr>
          <p:sp>
            <p:nvSpPr>
              <p:cNvPr id="315" name="Google Shape;315;p24"/>
              <p:cNvSpPr/>
              <p:nvPr/>
            </p:nvSpPr>
            <p:spPr>
              <a:xfrm>
                <a:off x="6582875" y="1227925"/>
                <a:ext cx="29700" cy="2489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4"/>
              <p:cNvSpPr/>
              <p:nvPr/>
            </p:nvSpPr>
            <p:spPr>
              <a:xfrm rot="5400000">
                <a:off x="6604650" y="882588"/>
                <a:ext cx="29700" cy="2386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7" name="Google Shape;317;p24"/>
            <p:cNvSpPr/>
            <p:nvPr/>
          </p:nvSpPr>
          <p:spPr>
            <a:xfrm>
              <a:off x="4801012" y="4005128"/>
              <a:ext cx="3449835" cy="420281"/>
            </a:xfrm>
            <a:custGeom>
              <a:rect b="b" l="l" r="r" t="t"/>
              <a:pathLst>
                <a:path extrusionOk="0" h="14305" w="113809">
                  <a:moveTo>
                    <a:pt x="2098" y="14162"/>
                  </a:moveTo>
                  <a:lnTo>
                    <a:pt x="0" y="0"/>
                  </a:lnTo>
                  <a:lnTo>
                    <a:pt x="113809" y="2575"/>
                  </a:lnTo>
                  <a:lnTo>
                    <a:pt x="112268" y="14305"/>
                  </a:lnTo>
                  <a:close/>
                </a:path>
              </a:pathLst>
            </a:custGeom>
            <a:solidFill>
              <a:srgbClr val="6D9EEB"/>
            </a:solidFill>
            <a:ln>
              <a:noFill/>
            </a:ln>
          </p:spPr>
        </p:sp>
        <p:sp>
          <p:nvSpPr>
            <p:cNvPr id="318" name="Google Shape;318;p24"/>
            <p:cNvSpPr/>
            <p:nvPr/>
          </p:nvSpPr>
          <p:spPr>
            <a:xfrm>
              <a:off x="5148950" y="2423249"/>
              <a:ext cx="1705459" cy="1625346"/>
            </a:xfrm>
            <a:custGeom>
              <a:rect b="b" l="l" r="r" t="t"/>
              <a:pathLst>
                <a:path extrusionOk="0" h="40982" w="43002">
                  <a:moveTo>
                    <a:pt x="1" y="1"/>
                  </a:moveTo>
                  <a:lnTo>
                    <a:pt x="1" y="12102"/>
                  </a:lnTo>
                  <a:lnTo>
                    <a:pt x="30484" y="40982"/>
                  </a:lnTo>
                  <a:lnTo>
                    <a:pt x="43001" y="40982"/>
                  </a:lnTo>
                  <a:lnTo>
                    <a:pt x="1" y="1"/>
                  </a:lnTo>
                  <a:close/>
                </a:path>
              </a:pathLst>
            </a:custGeom>
            <a:solidFill>
              <a:srgbClr val="F3F3F3">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4"/>
            <p:cNvSpPr/>
            <p:nvPr/>
          </p:nvSpPr>
          <p:spPr>
            <a:xfrm>
              <a:off x="5148950" y="1998650"/>
              <a:ext cx="2133192" cy="2049946"/>
            </a:xfrm>
            <a:custGeom>
              <a:rect b="b" l="l" r="r" t="t"/>
              <a:pathLst>
                <a:path extrusionOk="0" h="51688" w="53787">
                  <a:moveTo>
                    <a:pt x="1" y="0"/>
                  </a:moveTo>
                  <a:lnTo>
                    <a:pt x="1" y="4431"/>
                  </a:lnTo>
                  <a:lnTo>
                    <a:pt x="49277" y="51688"/>
                  </a:lnTo>
                  <a:lnTo>
                    <a:pt x="53786" y="51688"/>
                  </a:lnTo>
                  <a:lnTo>
                    <a:pt x="1" y="0"/>
                  </a:lnTo>
                  <a:close/>
                </a:path>
              </a:pathLst>
            </a:custGeom>
            <a:solidFill>
              <a:srgbClr val="F3F3F3">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3"/>
          <p:cNvSpPr txBox="1"/>
          <p:nvPr>
            <p:ph type="title"/>
          </p:nvPr>
        </p:nvSpPr>
        <p:spPr>
          <a:xfrm>
            <a:off x="492000" y="1031900"/>
            <a:ext cx="7933200" cy="1899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sz="6800"/>
              <a:t>REVISIÓN</a:t>
            </a:r>
            <a:r>
              <a:rPr lang="es" sz="6800"/>
              <a:t> OVERSAMPLING</a:t>
            </a:r>
            <a:endParaRPr sz="6800"/>
          </a:p>
        </p:txBody>
      </p:sp>
      <p:sp>
        <p:nvSpPr>
          <p:cNvPr id="404" name="Google Shape;404;p33"/>
          <p:cNvSpPr txBox="1"/>
          <p:nvPr>
            <p:ph idx="1" type="body"/>
          </p:nvPr>
        </p:nvSpPr>
        <p:spPr>
          <a:xfrm>
            <a:off x="3305175" y="2944150"/>
            <a:ext cx="5119800" cy="6504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s"/>
              <a:t>Antes de proceder experimentando con los modelos debemos cambiar nuestro modelo de </a:t>
            </a:r>
            <a:r>
              <a:rPr i="1" lang="es"/>
              <a:t>oversampling</a:t>
            </a:r>
            <a:endParaRPr i="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4"/>
          <p:cNvSpPr txBox="1"/>
          <p:nvPr>
            <p:ph idx="4294967295" type="ctrTitle"/>
          </p:nvPr>
        </p:nvSpPr>
        <p:spPr>
          <a:xfrm>
            <a:off x="2249838" y="371425"/>
            <a:ext cx="4640400" cy="577800"/>
          </a:xfrm>
          <a:prstGeom prst="rect">
            <a:avLst/>
          </a:prstGeom>
          <a:solidFill>
            <a:schemeClr val="accent6"/>
          </a:solidFill>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dk1"/>
                </a:solidFill>
              </a:rPr>
              <a:t>Oversampling Revisado</a:t>
            </a:r>
            <a:endParaRPr>
              <a:solidFill>
                <a:schemeClr val="dk1"/>
              </a:solidFill>
            </a:endParaRPr>
          </a:p>
        </p:txBody>
      </p:sp>
      <p:pic>
        <p:nvPicPr>
          <p:cNvPr id="410" name="Google Shape;410;p34"/>
          <p:cNvPicPr preferRelativeResize="0"/>
          <p:nvPr/>
        </p:nvPicPr>
        <p:blipFill>
          <a:blip r:embed="rId3">
            <a:alphaModFix/>
          </a:blip>
          <a:stretch>
            <a:fillRect/>
          </a:stretch>
        </p:blipFill>
        <p:spPr>
          <a:xfrm>
            <a:off x="508700" y="1633025"/>
            <a:ext cx="4308749" cy="2423674"/>
          </a:xfrm>
          <a:prstGeom prst="rect">
            <a:avLst/>
          </a:prstGeom>
          <a:noFill/>
          <a:ln>
            <a:noFill/>
          </a:ln>
        </p:spPr>
      </p:pic>
      <p:sp>
        <p:nvSpPr>
          <p:cNvPr id="411" name="Google Shape;411;p34"/>
          <p:cNvSpPr txBox="1"/>
          <p:nvPr/>
        </p:nvSpPr>
        <p:spPr>
          <a:xfrm>
            <a:off x="5037525" y="1410075"/>
            <a:ext cx="3920700" cy="2770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s">
                <a:latin typeface="Catamaran"/>
                <a:ea typeface="Catamaran"/>
                <a:cs typeface="Catamaran"/>
                <a:sym typeface="Catamaran"/>
              </a:rPr>
              <a:t>Racional:</a:t>
            </a:r>
            <a:endParaRPr b="1">
              <a:latin typeface="Catamaran"/>
              <a:ea typeface="Catamaran"/>
              <a:cs typeface="Catamaran"/>
              <a:sym typeface="Catamaran"/>
            </a:endParaRPr>
          </a:p>
          <a:p>
            <a:pPr indent="0" lvl="0" marL="0" rtl="0" algn="just">
              <a:spcBef>
                <a:spcPts val="0"/>
              </a:spcBef>
              <a:spcAft>
                <a:spcPts val="0"/>
              </a:spcAft>
              <a:buNone/>
            </a:pPr>
            <a:br>
              <a:rPr lang="es">
                <a:latin typeface="Catamaran"/>
                <a:ea typeface="Catamaran"/>
                <a:cs typeface="Catamaran"/>
                <a:sym typeface="Catamaran"/>
              </a:rPr>
            </a:br>
            <a:r>
              <a:rPr lang="es">
                <a:latin typeface="Catamaran"/>
                <a:ea typeface="Catamaran"/>
                <a:cs typeface="Catamaran"/>
                <a:sym typeface="Catamaran"/>
              </a:rPr>
              <a:t>Queremos todas las clases perfectamente balanceadas (</a:t>
            </a:r>
            <a:r>
              <a:rPr lang="es">
                <a:latin typeface="Catamaran"/>
                <a:ea typeface="Catamaran"/>
                <a:cs typeface="Catamaran"/>
                <a:sym typeface="Catamaran"/>
              </a:rPr>
              <a:t>vemos que hay unas con 200+ y unas con menos de 15.)</a:t>
            </a:r>
            <a:endParaRPr>
              <a:latin typeface="Catamaran"/>
              <a:ea typeface="Catamaran"/>
              <a:cs typeface="Catamaran"/>
              <a:sym typeface="Catamaran"/>
            </a:endParaRPr>
          </a:p>
          <a:p>
            <a:pPr indent="0" lvl="0" marL="0" rtl="0" algn="just">
              <a:spcBef>
                <a:spcPts val="0"/>
              </a:spcBef>
              <a:spcAft>
                <a:spcPts val="0"/>
              </a:spcAft>
              <a:buNone/>
            </a:pPr>
            <a:r>
              <a:t/>
            </a:r>
            <a:endParaRPr>
              <a:latin typeface="Catamaran"/>
              <a:ea typeface="Catamaran"/>
              <a:cs typeface="Catamaran"/>
              <a:sym typeface="Catamaran"/>
            </a:endParaRPr>
          </a:p>
          <a:p>
            <a:pPr indent="0" lvl="0" marL="0" rtl="0" algn="just">
              <a:spcBef>
                <a:spcPts val="0"/>
              </a:spcBef>
              <a:spcAft>
                <a:spcPts val="0"/>
              </a:spcAft>
              <a:buNone/>
            </a:pPr>
            <a:r>
              <a:rPr lang="es">
                <a:latin typeface="Catamaran"/>
                <a:ea typeface="Catamaran"/>
                <a:cs typeface="Catamaran"/>
                <a:sym typeface="Catamaran"/>
              </a:rPr>
              <a:t>Recortamos las que tengan </a:t>
            </a:r>
            <a:r>
              <a:rPr lang="es">
                <a:latin typeface="Catamaran"/>
                <a:ea typeface="Catamaran"/>
                <a:cs typeface="Catamaran"/>
                <a:sym typeface="Catamaran"/>
              </a:rPr>
              <a:t>más</a:t>
            </a:r>
            <a:r>
              <a:rPr lang="es">
                <a:latin typeface="Catamaran"/>
                <a:ea typeface="Catamaran"/>
                <a:cs typeface="Catamaran"/>
                <a:sym typeface="Catamaran"/>
              </a:rPr>
              <a:t> de 30 y hacemos D.A. a 30 a las que le faltan.</a:t>
            </a:r>
            <a:endParaRPr>
              <a:latin typeface="Catamaran"/>
              <a:ea typeface="Catamaran"/>
              <a:cs typeface="Catamaran"/>
              <a:sym typeface="Catamaran"/>
            </a:endParaRPr>
          </a:p>
          <a:p>
            <a:pPr indent="0" lvl="0" marL="0" rtl="0" algn="just">
              <a:spcBef>
                <a:spcPts val="0"/>
              </a:spcBef>
              <a:spcAft>
                <a:spcPts val="0"/>
              </a:spcAft>
              <a:buNone/>
            </a:pPr>
            <a:r>
              <a:t/>
            </a:r>
            <a:endParaRPr>
              <a:latin typeface="Catamaran"/>
              <a:ea typeface="Catamaran"/>
              <a:cs typeface="Catamaran"/>
              <a:sym typeface="Catamaran"/>
            </a:endParaRPr>
          </a:p>
          <a:p>
            <a:pPr indent="0" lvl="0" marL="0" rtl="0" algn="just">
              <a:spcBef>
                <a:spcPts val="0"/>
              </a:spcBef>
              <a:spcAft>
                <a:spcPts val="0"/>
              </a:spcAft>
              <a:buNone/>
            </a:pPr>
            <a:r>
              <a:rPr lang="es">
                <a:latin typeface="Catamaran"/>
                <a:ea typeface="Catamaran"/>
                <a:cs typeface="Catamaran"/>
                <a:sym typeface="Catamaran"/>
              </a:rPr>
              <a:t>No queremos hacer </a:t>
            </a:r>
            <a:r>
              <a:rPr lang="es">
                <a:latin typeface="Catamaran"/>
                <a:ea typeface="Catamaran"/>
                <a:cs typeface="Catamaran"/>
                <a:sym typeface="Catamaran"/>
              </a:rPr>
              <a:t>más</a:t>
            </a:r>
            <a:r>
              <a:rPr lang="es">
                <a:latin typeface="Catamaran"/>
                <a:ea typeface="Catamaran"/>
                <a:cs typeface="Catamaran"/>
                <a:sym typeface="Catamaran"/>
              </a:rPr>
              <a:t> de 5 D.A por imagen entonces eliminamos todas las clases que tengan menos de 5.</a:t>
            </a:r>
            <a:endParaRPr>
              <a:latin typeface="Catamaran"/>
              <a:ea typeface="Catamaran"/>
              <a:cs typeface="Catamaran"/>
              <a:sym typeface="Catamar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p35"/>
          <p:cNvPicPr preferRelativeResize="0"/>
          <p:nvPr/>
        </p:nvPicPr>
        <p:blipFill rotWithShape="1">
          <a:blip r:embed="rId3">
            <a:alphaModFix/>
          </a:blip>
          <a:srcRect b="17715" l="0" r="0" t="0"/>
          <a:stretch/>
        </p:blipFill>
        <p:spPr>
          <a:xfrm>
            <a:off x="3215275" y="1390175"/>
            <a:ext cx="2709650" cy="720788"/>
          </a:xfrm>
          <a:prstGeom prst="rect">
            <a:avLst/>
          </a:prstGeom>
          <a:noFill/>
          <a:ln cap="flat" cmpd="sng" w="9525">
            <a:solidFill>
              <a:schemeClr val="lt1"/>
            </a:solidFill>
            <a:prstDash val="solid"/>
            <a:round/>
            <a:headEnd len="sm" w="sm" type="none"/>
            <a:tailEnd len="sm" w="sm" type="none"/>
          </a:ln>
        </p:spPr>
      </p:pic>
      <p:pic>
        <p:nvPicPr>
          <p:cNvPr id="417" name="Google Shape;417;p35"/>
          <p:cNvPicPr preferRelativeResize="0"/>
          <p:nvPr/>
        </p:nvPicPr>
        <p:blipFill>
          <a:blip r:embed="rId4">
            <a:alphaModFix/>
          </a:blip>
          <a:stretch>
            <a:fillRect/>
          </a:stretch>
        </p:blipFill>
        <p:spPr>
          <a:xfrm>
            <a:off x="1764400" y="3173288"/>
            <a:ext cx="2101050" cy="1566800"/>
          </a:xfrm>
          <a:prstGeom prst="rect">
            <a:avLst/>
          </a:prstGeom>
          <a:noFill/>
          <a:ln>
            <a:noFill/>
          </a:ln>
        </p:spPr>
      </p:pic>
      <p:pic>
        <p:nvPicPr>
          <p:cNvPr id="418" name="Google Shape;418;p35"/>
          <p:cNvPicPr preferRelativeResize="0"/>
          <p:nvPr/>
        </p:nvPicPr>
        <p:blipFill>
          <a:blip r:embed="rId5">
            <a:alphaModFix/>
          </a:blip>
          <a:stretch>
            <a:fillRect/>
          </a:stretch>
        </p:blipFill>
        <p:spPr>
          <a:xfrm>
            <a:off x="169012" y="1390175"/>
            <a:ext cx="2379513" cy="1728375"/>
          </a:xfrm>
          <a:prstGeom prst="rect">
            <a:avLst/>
          </a:prstGeom>
          <a:noFill/>
          <a:ln>
            <a:noFill/>
          </a:ln>
        </p:spPr>
      </p:pic>
      <p:grpSp>
        <p:nvGrpSpPr>
          <p:cNvPr id="419" name="Google Shape;419;p35"/>
          <p:cNvGrpSpPr/>
          <p:nvPr/>
        </p:nvGrpSpPr>
        <p:grpSpPr>
          <a:xfrm>
            <a:off x="1576400" y="341325"/>
            <a:ext cx="5991225" cy="623731"/>
            <a:chOff x="1576400" y="341325"/>
            <a:chExt cx="5991225" cy="623731"/>
          </a:xfrm>
        </p:grpSpPr>
        <p:sp>
          <p:nvSpPr>
            <p:cNvPr id="420" name="Google Shape;420;p35"/>
            <p:cNvSpPr/>
            <p:nvPr/>
          </p:nvSpPr>
          <p:spPr>
            <a:xfrm>
              <a:off x="1576400" y="341325"/>
              <a:ext cx="5991225" cy="623731"/>
            </a:xfrm>
            <a:custGeom>
              <a:rect b="b" l="l" r="r" t="t"/>
              <a:pathLst>
                <a:path extrusionOk="0" h="27870" w="239649">
                  <a:moveTo>
                    <a:pt x="0" y="572"/>
                  </a:moveTo>
                  <a:lnTo>
                    <a:pt x="381" y="27870"/>
                  </a:lnTo>
                  <a:lnTo>
                    <a:pt x="239649" y="27813"/>
                  </a:lnTo>
                  <a:lnTo>
                    <a:pt x="239649" y="0"/>
                  </a:lnTo>
                  <a:close/>
                </a:path>
              </a:pathLst>
            </a:custGeom>
            <a:solidFill>
              <a:schemeClr val="dk1"/>
            </a:solidFill>
            <a:ln>
              <a:noFill/>
            </a:ln>
          </p:spPr>
        </p:sp>
        <p:sp>
          <p:nvSpPr>
            <p:cNvPr id="421" name="Google Shape;421;p35"/>
            <p:cNvSpPr/>
            <p:nvPr/>
          </p:nvSpPr>
          <p:spPr>
            <a:xfrm>
              <a:off x="1647838" y="418062"/>
              <a:ext cx="5848350" cy="494553"/>
            </a:xfrm>
            <a:custGeom>
              <a:rect b="b" l="l" r="r" t="t"/>
              <a:pathLst>
                <a:path extrusionOk="0" h="22098" w="233934">
                  <a:moveTo>
                    <a:pt x="0" y="0"/>
                  </a:moveTo>
                  <a:lnTo>
                    <a:pt x="381" y="22098"/>
                  </a:lnTo>
                  <a:lnTo>
                    <a:pt x="233934" y="20193"/>
                  </a:lnTo>
                  <a:lnTo>
                    <a:pt x="233934" y="381"/>
                  </a:lnTo>
                  <a:close/>
                </a:path>
              </a:pathLst>
            </a:custGeom>
            <a:solidFill>
              <a:schemeClr val="accent2"/>
            </a:solidFill>
            <a:ln>
              <a:noFill/>
            </a:ln>
          </p:spPr>
        </p:sp>
        <p:sp>
          <p:nvSpPr>
            <p:cNvPr id="422" name="Google Shape;422;p35"/>
            <p:cNvSpPr/>
            <p:nvPr/>
          </p:nvSpPr>
          <p:spPr>
            <a:xfrm>
              <a:off x="1920625" y="616525"/>
              <a:ext cx="87600" cy="8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5"/>
            <p:cNvSpPr/>
            <p:nvPr/>
          </p:nvSpPr>
          <p:spPr>
            <a:xfrm>
              <a:off x="7135800" y="616525"/>
              <a:ext cx="87600" cy="8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35"/>
          <p:cNvSpPr txBox="1"/>
          <p:nvPr>
            <p:ph type="ctrTitle"/>
          </p:nvPr>
        </p:nvSpPr>
        <p:spPr>
          <a:xfrm>
            <a:off x="2177738" y="371425"/>
            <a:ext cx="47847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rPr>
              <a:t>Comparación</a:t>
            </a:r>
            <a:r>
              <a:rPr lang="es">
                <a:solidFill>
                  <a:schemeClr val="lt1"/>
                </a:solidFill>
              </a:rPr>
              <a:t> Oversampling v2</a:t>
            </a:r>
            <a:endParaRPr>
              <a:solidFill>
                <a:schemeClr val="lt1"/>
              </a:solidFill>
            </a:endParaRPr>
          </a:p>
        </p:txBody>
      </p:sp>
      <p:sp>
        <p:nvSpPr>
          <p:cNvPr id="425" name="Google Shape;425;p35"/>
          <p:cNvSpPr txBox="1"/>
          <p:nvPr/>
        </p:nvSpPr>
        <p:spPr>
          <a:xfrm>
            <a:off x="1591963" y="989975"/>
            <a:ext cx="5960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dk1"/>
                </a:solidFill>
                <a:latin typeface="Catamaran"/>
                <a:ea typeface="Catamaran"/>
                <a:cs typeface="Catamaran"/>
                <a:sym typeface="Catamaran"/>
              </a:rPr>
              <a:t>Utilizamos un modelo simple para comparar (referencia)</a:t>
            </a:r>
            <a:endParaRPr>
              <a:solidFill>
                <a:schemeClr val="dk1"/>
              </a:solidFill>
              <a:latin typeface="Catamaran"/>
              <a:ea typeface="Catamaran"/>
              <a:cs typeface="Catamaran"/>
              <a:sym typeface="Catamaran"/>
            </a:endParaRPr>
          </a:p>
        </p:txBody>
      </p:sp>
      <p:sp>
        <p:nvSpPr>
          <p:cNvPr id="426" name="Google Shape;426;p35"/>
          <p:cNvSpPr/>
          <p:nvPr/>
        </p:nvSpPr>
        <p:spPr>
          <a:xfrm>
            <a:off x="4255250" y="2970841"/>
            <a:ext cx="629700" cy="176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7" name="Google Shape;427;p35"/>
          <p:cNvPicPr preferRelativeResize="0"/>
          <p:nvPr/>
        </p:nvPicPr>
        <p:blipFill>
          <a:blip r:embed="rId6">
            <a:alphaModFix/>
          </a:blip>
          <a:stretch>
            <a:fillRect/>
          </a:stretch>
        </p:blipFill>
        <p:spPr>
          <a:xfrm>
            <a:off x="5208487" y="3153677"/>
            <a:ext cx="2063775" cy="1606025"/>
          </a:xfrm>
          <a:prstGeom prst="rect">
            <a:avLst/>
          </a:prstGeom>
          <a:noFill/>
          <a:ln>
            <a:noFill/>
          </a:ln>
        </p:spPr>
      </p:pic>
      <p:pic>
        <p:nvPicPr>
          <p:cNvPr id="428" name="Google Shape;428;p35"/>
          <p:cNvPicPr preferRelativeResize="0"/>
          <p:nvPr/>
        </p:nvPicPr>
        <p:blipFill>
          <a:blip r:embed="rId7">
            <a:alphaModFix/>
          </a:blip>
          <a:stretch>
            <a:fillRect/>
          </a:stretch>
        </p:blipFill>
        <p:spPr>
          <a:xfrm>
            <a:off x="6639275" y="1512525"/>
            <a:ext cx="2226273" cy="1606025"/>
          </a:xfrm>
          <a:prstGeom prst="rect">
            <a:avLst/>
          </a:prstGeom>
          <a:noFill/>
          <a:ln>
            <a:noFill/>
          </a:ln>
        </p:spPr>
      </p:pic>
      <p:sp>
        <p:nvSpPr>
          <p:cNvPr id="429" name="Google Shape;429;p35"/>
          <p:cNvSpPr/>
          <p:nvPr/>
        </p:nvSpPr>
        <p:spPr>
          <a:xfrm>
            <a:off x="4619275" y="1817450"/>
            <a:ext cx="186900" cy="11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5"/>
          <p:cNvSpPr txBox="1"/>
          <p:nvPr/>
        </p:nvSpPr>
        <p:spPr>
          <a:xfrm>
            <a:off x="3656900" y="2536100"/>
            <a:ext cx="182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s">
                <a:solidFill>
                  <a:srgbClr val="D9D9D9"/>
                </a:solidFill>
                <a:latin typeface="Catamaran"/>
                <a:ea typeface="Catamaran"/>
                <a:cs typeface="Catamaran"/>
                <a:sym typeface="Catamaran"/>
              </a:rPr>
              <a:t>Parece ser que </a:t>
            </a:r>
            <a:r>
              <a:rPr i="1" lang="es">
                <a:solidFill>
                  <a:srgbClr val="D9D9D9"/>
                </a:solidFill>
                <a:latin typeface="Catamaran"/>
                <a:ea typeface="Catamaran"/>
                <a:cs typeface="Catamaran"/>
                <a:sym typeface="Catamaran"/>
              </a:rPr>
              <a:t>ayudó</a:t>
            </a:r>
            <a:endParaRPr i="1">
              <a:solidFill>
                <a:srgbClr val="D9D9D9"/>
              </a:solidFill>
              <a:latin typeface="Catamaran"/>
              <a:ea typeface="Catamaran"/>
              <a:cs typeface="Catamaran"/>
              <a:sym typeface="Catamar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Retomar Pruebas</a:t>
            </a:r>
            <a:endParaRPr/>
          </a:p>
        </p:txBody>
      </p:sp>
      <p:sp>
        <p:nvSpPr>
          <p:cNvPr id="436" name="Google Shape;436;p36"/>
          <p:cNvSpPr txBox="1"/>
          <p:nvPr>
            <p:ph idx="1" type="body"/>
          </p:nvPr>
        </p:nvSpPr>
        <p:spPr>
          <a:xfrm>
            <a:off x="311700" y="2677825"/>
            <a:ext cx="5014500" cy="231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400"/>
              <a:t>Aprendizaje:</a:t>
            </a:r>
            <a:endParaRPr b="1" sz="1400"/>
          </a:p>
          <a:p>
            <a:pPr indent="0" lvl="0" marL="0" rtl="0" algn="l">
              <a:spcBef>
                <a:spcPts val="1600"/>
              </a:spcBef>
              <a:spcAft>
                <a:spcPts val="0"/>
              </a:spcAft>
              <a:buNone/>
            </a:pPr>
            <a:r>
              <a:rPr lang="es" sz="1400"/>
              <a:t>Incluso con el nuevo oversampling, agregar muchas capas encima de la base empeora el performance.</a:t>
            </a:r>
            <a:endParaRPr sz="1400"/>
          </a:p>
          <a:p>
            <a:pPr indent="0" lvl="0" marL="0" rtl="0" algn="l">
              <a:spcBef>
                <a:spcPts val="1600"/>
              </a:spcBef>
              <a:spcAft>
                <a:spcPts val="0"/>
              </a:spcAft>
              <a:buNone/>
            </a:pPr>
            <a:r>
              <a:rPr lang="es" sz="1400"/>
              <a:t>Realizamos unas cuantas pruebas mas pero seguimos sin subir el accuracy. </a:t>
            </a:r>
            <a:endParaRPr sz="1400"/>
          </a:p>
          <a:p>
            <a:pPr indent="0" lvl="0" marL="0" rtl="0" algn="l">
              <a:spcBef>
                <a:spcPts val="1600"/>
              </a:spcBef>
              <a:spcAft>
                <a:spcPts val="1600"/>
              </a:spcAft>
              <a:buNone/>
            </a:pPr>
            <a:r>
              <a:rPr lang="es" sz="1400"/>
              <a:t>Tomamos un paso atrás y volveremos a hacer el oversampling + revisar con qué parámetros se está corriendo el modelo</a:t>
            </a:r>
            <a:endParaRPr sz="1400"/>
          </a:p>
        </p:txBody>
      </p:sp>
      <p:pic>
        <p:nvPicPr>
          <p:cNvPr id="437" name="Google Shape;437;p36"/>
          <p:cNvPicPr preferRelativeResize="0"/>
          <p:nvPr/>
        </p:nvPicPr>
        <p:blipFill>
          <a:blip r:embed="rId3">
            <a:alphaModFix/>
          </a:blip>
          <a:stretch>
            <a:fillRect/>
          </a:stretch>
        </p:blipFill>
        <p:spPr>
          <a:xfrm>
            <a:off x="361575" y="1017725"/>
            <a:ext cx="3871150" cy="1492625"/>
          </a:xfrm>
          <a:prstGeom prst="rect">
            <a:avLst/>
          </a:prstGeom>
          <a:noFill/>
          <a:ln>
            <a:noFill/>
          </a:ln>
        </p:spPr>
      </p:pic>
      <p:pic>
        <p:nvPicPr>
          <p:cNvPr id="438" name="Google Shape;438;p36"/>
          <p:cNvPicPr preferRelativeResize="0"/>
          <p:nvPr/>
        </p:nvPicPr>
        <p:blipFill>
          <a:blip r:embed="rId4">
            <a:alphaModFix/>
          </a:blip>
          <a:stretch>
            <a:fillRect/>
          </a:stretch>
        </p:blipFill>
        <p:spPr>
          <a:xfrm>
            <a:off x="5567843" y="75550"/>
            <a:ext cx="3264457" cy="2534500"/>
          </a:xfrm>
          <a:prstGeom prst="rect">
            <a:avLst/>
          </a:prstGeom>
          <a:noFill/>
          <a:ln>
            <a:noFill/>
          </a:ln>
        </p:spPr>
      </p:pic>
      <p:pic>
        <p:nvPicPr>
          <p:cNvPr id="439" name="Google Shape;439;p36"/>
          <p:cNvPicPr preferRelativeResize="0"/>
          <p:nvPr/>
        </p:nvPicPr>
        <p:blipFill>
          <a:blip r:embed="rId5">
            <a:alphaModFix/>
          </a:blip>
          <a:stretch>
            <a:fillRect/>
          </a:stretch>
        </p:blipFill>
        <p:spPr>
          <a:xfrm>
            <a:off x="5535750" y="2505925"/>
            <a:ext cx="3296550" cy="2534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7"/>
          <p:cNvSpPr txBox="1"/>
          <p:nvPr>
            <p:ph idx="4294967295" type="ctrTitle"/>
          </p:nvPr>
        </p:nvSpPr>
        <p:spPr>
          <a:xfrm>
            <a:off x="2249838" y="371425"/>
            <a:ext cx="4640400" cy="577800"/>
          </a:xfrm>
          <a:prstGeom prst="rect">
            <a:avLst/>
          </a:prstGeom>
          <a:solidFill>
            <a:schemeClr val="accent6"/>
          </a:solidFill>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dk1"/>
                </a:solidFill>
              </a:rPr>
              <a:t>Oversampling Revisado v2</a:t>
            </a:r>
            <a:endParaRPr>
              <a:solidFill>
                <a:schemeClr val="dk1"/>
              </a:solidFill>
            </a:endParaRPr>
          </a:p>
        </p:txBody>
      </p:sp>
      <p:pic>
        <p:nvPicPr>
          <p:cNvPr id="445" name="Google Shape;445;p37"/>
          <p:cNvPicPr preferRelativeResize="0"/>
          <p:nvPr/>
        </p:nvPicPr>
        <p:blipFill rotWithShape="1">
          <a:blip r:embed="rId3">
            <a:alphaModFix/>
          </a:blip>
          <a:srcRect b="7303" l="0" r="7080" t="9508"/>
          <a:stretch/>
        </p:blipFill>
        <p:spPr>
          <a:xfrm>
            <a:off x="177325" y="1624900"/>
            <a:ext cx="5645227" cy="2842949"/>
          </a:xfrm>
          <a:prstGeom prst="rect">
            <a:avLst/>
          </a:prstGeom>
          <a:noFill/>
          <a:ln>
            <a:noFill/>
          </a:ln>
        </p:spPr>
      </p:pic>
      <p:sp>
        <p:nvSpPr>
          <p:cNvPr id="446" name="Google Shape;446;p37"/>
          <p:cNvSpPr txBox="1"/>
          <p:nvPr/>
        </p:nvSpPr>
        <p:spPr>
          <a:xfrm>
            <a:off x="5878650" y="1984375"/>
            <a:ext cx="3023700" cy="1908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s">
                <a:latin typeface="Catamaran"/>
                <a:ea typeface="Catamaran"/>
                <a:cs typeface="Catamaran"/>
                <a:sym typeface="Catamaran"/>
              </a:rPr>
              <a:t>Racional:</a:t>
            </a:r>
            <a:br>
              <a:rPr lang="es">
                <a:latin typeface="Catamaran"/>
                <a:ea typeface="Catamaran"/>
                <a:cs typeface="Catamaran"/>
                <a:sym typeface="Catamaran"/>
              </a:rPr>
            </a:br>
            <a:r>
              <a:rPr lang="es">
                <a:latin typeface="Catamaran"/>
                <a:ea typeface="Catamaran"/>
                <a:cs typeface="Catamaran"/>
                <a:sym typeface="Catamaran"/>
              </a:rPr>
              <a:t>Oversampling </a:t>
            </a:r>
            <a:r>
              <a:rPr lang="es">
                <a:latin typeface="Catamaran"/>
                <a:ea typeface="Catamaran"/>
                <a:cs typeface="Catamaran"/>
                <a:sym typeface="Catamaran"/>
              </a:rPr>
              <a:t>más</a:t>
            </a:r>
            <a:r>
              <a:rPr lang="es">
                <a:latin typeface="Catamaran"/>
                <a:ea typeface="Catamaran"/>
                <a:cs typeface="Catamaran"/>
                <a:sym typeface="Catamaran"/>
              </a:rPr>
              <a:t> </a:t>
            </a:r>
            <a:r>
              <a:rPr lang="es">
                <a:latin typeface="Catamaran"/>
                <a:ea typeface="Catamaran"/>
                <a:cs typeface="Catamaran"/>
                <a:sym typeface="Catamaran"/>
              </a:rPr>
              <a:t>drástico</a:t>
            </a:r>
            <a:r>
              <a:rPr lang="es">
                <a:latin typeface="Catamaran"/>
                <a:ea typeface="Catamaran"/>
                <a:cs typeface="Catamaran"/>
                <a:sym typeface="Catamaran"/>
              </a:rPr>
              <a:t> donde quitamos todas las clases con menos de 10 </a:t>
            </a:r>
            <a:r>
              <a:rPr lang="es">
                <a:latin typeface="Catamaran"/>
                <a:ea typeface="Catamaran"/>
                <a:cs typeface="Catamaran"/>
                <a:sym typeface="Catamaran"/>
              </a:rPr>
              <a:t>imágenes.</a:t>
            </a:r>
            <a:r>
              <a:rPr lang="es">
                <a:latin typeface="Catamaran"/>
                <a:ea typeface="Catamaran"/>
                <a:cs typeface="Catamaran"/>
                <a:sym typeface="Catamaran"/>
              </a:rPr>
              <a:t>  </a:t>
            </a:r>
            <a:endParaRPr>
              <a:latin typeface="Catamaran"/>
              <a:ea typeface="Catamaran"/>
              <a:cs typeface="Catamaran"/>
              <a:sym typeface="Catamaran"/>
            </a:endParaRPr>
          </a:p>
          <a:p>
            <a:pPr indent="0" lvl="0" marL="0" rtl="0" algn="just">
              <a:spcBef>
                <a:spcPts val="0"/>
              </a:spcBef>
              <a:spcAft>
                <a:spcPts val="0"/>
              </a:spcAft>
              <a:buNone/>
            </a:pPr>
            <a:r>
              <a:t/>
            </a:r>
            <a:endParaRPr>
              <a:latin typeface="Catamaran"/>
              <a:ea typeface="Catamaran"/>
              <a:cs typeface="Catamaran"/>
              <a:sym typeface="Catamaran"/>
            </a:endParaRPr>
          </a:p>
          <a:p>
            <a:pPr indent="0" lvl="0" marL="0" rtl="0" algn="just">
              <a:spcBef>
                <a:spcPts val="0"/>
              </a:spcBef>
              <a:spcAft>
                <a:spcPts val="0"/>
              </a:spcAft>
              <a:buNone/>
            </a:pPr>
            <a:r>
              <a:rPr lang="es">
                <a:latin typeface="Catamaran"/>
                <a:ea typeface="Catamaran"/>
                <a:cs typeface="Catamaran"/>
                <a:sym typeface="Catamaran"/>
              </a:rPr>
              <a:t>No recortamos las clases que tienen </a:t>
            </a:r>
            <a:r>
              <a:rPr lang="es">
                <a:latin typeface="Catamaran"/>
                <a:ea typeface="Catamaran"/>
                <a:cs typeface="Catamaran"/>
                <a:sym typeface="Catamaran"/>
              </a:rPr>
              <a:t>más</a:t>
            </a:r>
            <a:r>
              <a:rPr lang="es">
                <a:latin typeface="Catamaran"/>
                <a:ea typeface="Catamaran"/>
                <a:cs typeface="Catamaran"/>
                <a:sym typeface="Catamaran"/>
              </a:rPr>
              <a:t> de 30. Para poder acertar mejor en esas clases </a:t>
            </a:r>
            <a:r>
              <a:rPr lang="es">
                <a:latin typeface="Catamaran"/>
                <a:ea typeface="Catamaran"/>
                <a:cs typeface="Catamaran"/>
                <a:sym typeface="Catamaran"/>
              </a:rPr>
              <a:t>más</a:t>
            </a:r>
            <a:r>
              <a:rPr lang="es">
                <a:latin typeface="Catamaran"/>
                <a:ea typeface="Catamaran"/>
                <a:cs typeface="Catamaran"/>
                <a:sym typeface="Catamaran"/>
              </a:rPr>
              <a:t> populadas.</a:t>
            </a:r>
            <a:endParaRPr>
              <a:latin typeface="Catamaran"/>
              <a:ea typeface="Catamaran"/>
              <a:cs typeface="Catamaran"/>
              <a:sym typeface="Catamar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grpSp>
        <p:nvGrpSpPr>
          <p:cNvPr id="451" name="Google Shape;451;p38"/>
          <p:cNvGrpSpPr/>
          <p:nvPr/>
        </p:nvGrpSpPr>
        <p:grpSpPr>
          <a:xfrm>
            <a:off x="1576400" y="341325"/>
            <a:ext cx="5991225" cy="623731"/>
            <a:chOff x="1576400" y="341325"/>
            <a:chExt cx="5991225" cy="623731"/>
          </a:xfrm>
        </p:grpSpPr>
        <p:sp>
          <p:nvSpPr>
            <p:cNvPr id="452" name="Google Shape;452;p38"/>
            <p:cNvSpPr/>
            <p:nvPr/>
          </p:nvSpPr>
          <p:spPr>
            <a:xfrm>
              <a:off x="1576400" y="341325"/>
              <a:ext cx="5991225" cy="623731"/>
            </a:xfrm>
            <a:custGeom>
              <a:rect b="b" l="l" r="r" t="t"/>
              <a:pathLst>
                <a:path extrusionOk="0" h="27870" w="239649">
                  <a:moveTo>
                    <a:pt x="0" y="572"/>
                  </a:moveTo>
                  <a:lnTo>
                    <a:pt x="381" y="27870"/>
                  </a:lnTo>
                  <a:lnTo>
                    <a:pt x="239649" y="27813"/>
                  </a:lnTo>
                  <a:lnTo>
                    <a:pt x="239649" y="0"/>
                  </a:lnTo>
                  <a:close/>
                </a:path>
              </a:pathLst>
            </a:custGeom>
            <a:solidFill>
              <a:schemeClr val="dk1"/>
            </a:solidFill>
            <a:ln>
              <a:noFill/>
            </a:ln>
          </p:spPr>
        </p:sp>
        <p:sp>
          <p:nvSpPr>
            <p:cNvPr id="453" name="Google Shape;453;p38"/>
            <p:cNvSpPr/>
            <p:nvPr/>
          </p:nvSpPr>
          <p:spPr>
            <a:xfrm>
              <a:off x="1647838" y="418062"/>
              <a:ext cx="5848350" cy="494553"/>
            </a:xfrm>
            <a:custGeom>
              <a:rect b="b" l="l" r="r" t="t"/>
              <a:pathLst>
                <a:path extrusionOk="0" h="22098" w="233934">
                  <a:moveTo>
                    <a:pt x="0" y="0"/>
                  </a:moveTo>
                  <a:lnTo>
                    <a:pt x="381" y="22098"/>
                  </a:lnTo>
                  <a:lnTo>
                    <a:pt x="233934" y="20193"/>
                  </a:lnTo>
                  <a:lnTo>
                    <a:pt x="233934" y="381"/>
                  </a:lnTo>
                  <a:close/>
                </a:path>
              </a:pathLst>
            </a:custGeom>
            <a:solidFill>
              <a:schemeClr val="accent2"/>
            </a:solidFill>
            <a:ln>
              <a:noFill/>
            </a:ln>
          </p:spPr>
        </p:sp>
        <p:sp>
          <p:nvSpPr>
            <p:cNvPr id="454" name="Google Shape;454;p38"/>
            <p:cNvSpPr/>
            <p:nvPr/>
          </p:nvSpPr>
          <p:spPr>
            <a:xfrm>
              <a:off x="1920625" y="616525"/>
              <a:ext cx="87600" cy="8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8"/>
            <p:cNvSpPr/>
            <p:nvPr/>
          </p:nvSpPr>
          <p:spPr>
            <a:xfrm>
              <a:off x="7135800" y="616525"/>
              <a:ext cx="87600" cy="8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38"/>
          <p:cNvSpPr txBox="1"/>
          <p:nvPr>
            <p:ph type="title"/>
          </p:nvPr>
        </p:nvSpPr>
        <p:spPr>
          <a:xfrm>
            <a:off x="311700" y="366838"/>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Experimentación</a:t>
            </a:r>
            <a:endParaRPr/>
          </a:p>
        </p:txBody>
      </p:sp>
      <p:sp>
        <p:nvSpPr>
          <p:cNvPr id="457" name="Google Shape;457;p38"/>
          <p:cNvSpPr txBox="1"/>
          <p:nvPr/>
        </p:nvSpPr>
        <p:spPr>
          <a:xfrm>
            <a:off x="311700" y="1369625"/>
            <a:ext cx="2447400" cy="400200"/>
          </a:xfrm>
          <a:prstGeom prst="rect">
            <a:avLst/>
          </a:prstGeom>
          <a:solidFill>
            <a:srgbClr val="373A5A">
              <a:alpha val="13390"/>
            </a:srgbClr>
          </a:solidFill>
          <a:ln cap="flat" cmpd="sng" w="19050">
            <a:solidFill>
              <a:srgbClr val="000000"/>
            </a:solidFill>
            <a:prstDash val="lg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Catamaran"/>
                <a:ea typeface="Catamaran"/>
                <a:cs typeface="Catamaran"/>
                <a:sym typeface="Catamaran"/>
              </a:rPr>
              <a:t>Cambio de Base</a:t>
            </a:r>
            <a:endParaRPr b="1">
              <a:latin typeface="Catamaran"/>
              <a:ea typeface="Catamaran"/>
              <a:cs typeface="Catamaran"/>
              <a:sym typeface="Catamaran"/>
            </a:endParaRPr>
          </a:p>
        </p:txBody>
      </p:sp>
      <p:sp>
        <p:nvSpPr>
          <p:cNvPr id="458" name="Google Shape;458;p38"/>
          <p:cNvSpPr txBox="1"/>
          <p:nvPr/>
        </p:nvSpPr>
        <p:spPr>
          <a:xfrm>
            <a:off x="3348313" y="1369625"/>
            <a:ext cx="2447400" cy="400200"/>
          </a:xfrm>
          <a:prstGeom prst="rect">
            <a:avLst/>
          </a:prstGeom>
          <a:solidFill>
            <a:srgbClr val="373A5A">
              <a:alpha val="13390"/>
            </a:srgbClr>
          </a:solidFill>
          <a:ln cap="flat" cmpd="sng" w="19050">
            <a:solidFill>
              <a:srgbClr val="000000"/>
            </a:solidFill>
            <a:prstDash val="lg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Catamaran"/>
                <a:ea typeface="Catamaran"/>
                <a:cs typeface="Catamaran"/>
                <a:sym typeface="Catamaran"/>
              </a:rPr>
              <a:t>Capa de Dropout</a:t>
            </a:r>
            <a:endParaRPr b="1">
              <a:latin typeface="Catamaran"/>
              <a:ea typeface="Catamaran"/>
              <a:cs typeface="Catamaran"/>
              <a:sym typeface="Catamaran"/>
            </a:endParaRPr>
          </a:p>
        </p:txBody>
      </p:sp>
      <p:sp>
        <p:nvSpPr>
          <p:cNvPr id="459" name="Google Shape;459;p38"/>
          <p:cNvSpPr txBox="1"/>
          <p:nvPr/>
        </p:nvSpPr>
        <p:spPr>
          <a:xfrm>
            <a:off x="6384900" y="1369625"/>
            <a:ext cx="2447400" cy="400200"/>
          </a:xfrm>
          <a:prstGeom prst="rect">
            <a:avLst/>
          </a:prstGeom>
          <a:solidFill>
            <a:srgbClr val="373A5A">
              <a:alpha val="13390"/>
            </a:srgbClr>
          </a:solidFill>
          <a:ln cap="flat" cmpd="sng" w="19050">
            <a:solidFill>
              <a:srgbClr val="000000"/>
            </a:solidFill>
            <a:prstDash val="lg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Catamaran"/>
                <a:ea typeface="Catamaran"/>
                <a:cs typeface="Catamaran"/>
                <a:sym typeface="Catamaran"/>
              </a:rPr>
              <a:t>Cambio Parámetros</a:t>
            </a:r>
            <a:endParaRPr b="1">
              <a:latin typeface="Catamaran"/>
              <a:ea typeface="Catamaran"/>
              <a:cs typeface="Catamaran"/>
              <a:sym typeface="Catamaran"/>
            </a:endParaRPr>
          </a:p>
        </p:txBody>
      </p:sp>
      <p:sp>
        <p:nvSpPr>
          <p:cNvPr id="460" name="Google Shape;460;p38"/>
          <p:cNvSpPr txBox="1"/>
          <p:nvPr/>
        </p:nvSpPr>
        <p:spPr>
          <a:xfrm>
            <a:off x="311725" y="1960825"/>
            <a:ext cx="2447400" cy="1693200"/>
          </a:xfrm>
          <a:prstGeom prst="rect">
            <a:avLst/>
          </a:prstGeom>
          <a:solidFill>
            <a:schemeClr val="accent2"/>
          </a:solid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3F3F3"/>
              </a:buClr>
              <a:buSzPts val="1400"/>
              <a:buFont typeface="Catamaran"/>
              <a:buChar char="❏"/>
            </a:pPr>
            <a:r>
              <a:rPr lang="es">
                <a:solidFill>
                  <a:srgbClr val="F3F3F3"/>
                </a:solidFill>
                <a:latin typeface="Catamaran"/>
                <a:ea typeface="Catamaran"/>
                <a:cs typeface="Catamaran"/>
                <a:sym typeface="Catamaran"/>
              </a:rPr>
              <a:t>Probamos diferentes bases para nuestro modelo</a:t>
            </a:r>
            <a:endParaRPr>
              <a:solidFill>
                <a:srgbClr val="F3F3F3"/>
              </a:solidFill>
              <a:latin typeface="Catamaran"/>
              <a:ea typeface="Catamaran"/>
              <a:cs typeface="Catamaran"/>
              <a:sym typeface="Catamaran"/>
            </a:endParaRPr>
          </a:p>
          <a:p>
            <a:pPr indent="-317500" lvl="0" marL="457200" rtl="0" algn="l">
              <a:spcBef>
                <a:spcPts val="0"/>
              </a:spcBef>
              <a:spcAft>
                <a:spcPts val="0"/>
              </a:spcAft>
              <a:buClr>
                <a:srgbClr val="F3F3F3"/>
              </a:buClr>
              <a:buSzPts val="1400"/>
              <a:buFont typeface="Catamaran"/>
              <a:buChar char="❏"/>
            </a:pPr>
            <a:r>
              <a:rPr lang="es">
                <a:solidFill>
                  <a:srgbClr val="F3F3F3"/>
                </a:solidFill>
                <a:latin typeface="Catamaran"/>
                <a:ea typeface="Catamaran"/>
                <a:cs typeface="Catamaran"/>
                <a:sym typeface="Catamaran"/>
              </a:rPr>
              <a:t>Buenos resultados con ResNet 50V2</a:t>
            </a:r>
            <a:endParaRPr>
              <a:solidFill>
                <a:srgbClr val="F3F3F3"/>
              </a:solidFill>
              <a:latin typeface="Catamaran"/>
              <a:ea typeface="Catamaran"/>
              <a:cs typeface="Catamaran"/>
              <a:sym typeface="Catamaran"/>
            </a:endParaRPr>
          </a:p>
          <a:p>
            <a:pPr indent="-317500" lvl="0" marL="457200" rtl="0" algn="l">
              <a:spcBef>
                <a:spcPts val="0"/>
              </a:spcBef>
              <a:spcAft>
                <a:spcPts val="0"/>
              </a:spcAft>
              <a:buClr>
                <a:srgbClr val="F3F3F3"/>
              </a:buClr>
              <a:buSzPts val="1400"/>
              <a:buFont typeface="Catamaran"/>
              <a:buChar char="❏"/>
            </a:pPr>
            <a:r>
              <a:rPr lang="es">
                <a:solidFill>
                  <a:srgbClr val="F3F3F3"/>
                </a:solidFill>
                <a:latin typeface="Catamaran"/>
                <a:ea typeface="Catamaran"/>
                <a:cs typeface="Catamaran"/>
                <a:sym typeface="Catamaran"/>
              </a:rPr>
              <a:t>Se incrementaron epochs</a:t>
            </a:r>
            <a:endParaRPr>
              <a:solidFill>
                <a:srgbClr val="F3F3F3"/>
              </a:solidFill>
              <a:latin typeface="Catamaran"/>
              <a:ea typeface="Catamaran"/>
              <a:cs typeface="Catamaran"/>
              <a:sym typeface="Catamaran"/>
            </a:endParaRPr>
          </a:p>
        </p:txBody>
      </p:sp>
      <p:sp>
        <p:nvSpPr>
          <p:cNvPr id="461" name="Google Shape;461;p38"/>
          <p:cNvSpPr txBox="1"/>
          <p:nvPr/>
        </p:nvSpPr>
        <p:spPr>
          <a:xfrm>
            <a:off x="3348300" y="1960825"/>
            <a:ext cx="2447400" cy="1477500"/>
          </a:xfrm>
          <a:prstGeom prst="rect">
            <a:avLst/>
          </a:prstGeom>
          <a:solidFill>
            <a:schemeClr val="accent2"/>
          </a:solid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3F3F3"/>
              </a:buClr>
              <a:buSzPts val="1400"/>
              <a:buFont typeface="Catamaran"/>
              <a:buChar char="❏"/>
            </a:pPr>
            <a:r>
              <a:rPr lang="es">
                <a:solidFill>
                  <a:srgbClr val="F3F3F3"/>
                </a:solidFill>
                <a:latin typeface="Catamaran"/>
                <a:ea typeface="Catamaran"/>
                <a:cs typeface="Catamaran"/>
                <a:sym typeface="Catamaran"/>
              </a:rPr>
              <a:t>Training accuracy incrementa</a:t>
            </a:r>
            <a:endParaRPr>
              <a:solidFill>
                <a:srgbClr val="F3F3F3"/>
              </a:solidFill>
              <a:latin typeface="Catamaran"/>
              <a:ea typeface="Catamaran"/>
              <a:cs typeface="Catamaran"/>
              <a:sym typeface="Catamaran"/>
            </a:endParaRPr>
          </a:p>
          <a:p>
            <a:pPr indent="-317500" lvl="0" marL="457200" rtl="0" algn="l">
              <a:spcBef>
                <a:spcPts val="0"/>
              </a:spcBef>
              <a:spcAft>
                <a:spcPts val="0"/>
              </a:spcAft>
              <a:buClr>
                <a:srgbClr val="F3F3F3"/>
              </a:buClr>
              <a:buSzPts val="1400"/>
              <a:buFont typeface="Catamaran"/>
              <a:buChar char="❏"/>
            </a:pPr>
            <a:r>
              <a:rPr lang="es">
                <a:solidFill>
                  <a:srgbClr val="F3F3F3"/>
                </a:solidFill>
                <a:latin typeface="Catamaran"/>
                <a:ea typeface="Catamaran"/>
                <a:cs typeface="Catamaran"/>
                <a:sym typeface="Catamaran"/>
              </a:rPr>
              <a:t>Validation </a:t>
            </a:r>
            <a:r>
              <a:rPr lang="es">
                <a:solidFill>
                  <a:srgbClr val="F3F3F3"/>
                </a:solidFill>
                <a:latin typeface="Catamaran"/>
                <a:ea typeface="Catamaran"/>
                <a:cs typeface="Catamaran"/>
                <a:sym typeface="Catamaran"/>
              </a:rPr>
              <a:t>accuracy</a:t>
            </a:r>
            <a:r>
              <a:rPr lang="es">
                <a:solidFill>
                  <a:srgbClr val="F3F3F3"/>
                </a:solidFill>
                <a:latin typeface="Catamaran"/>
                <a:ea typeface="Catamaran"/>
                <a:cs typeface="Catamaran"/>
                <a:sym typeface="Catamaran"/>
              </a:rPr>
              <a:t> permanece en 5%</a:t>
            </a:r>
            <a:endParaRPr>
              <a:solidFill>
                <a:srgbClr val="F3F3F3"/>
              </a:solidFill>
              <a:latin typeface="Catamaran"/>
              <a:ea typeface="Catamaran"/>
              <a:cs typeface="Catamaran"/>
              <a:sym typeface="Catamaran"/>
            </a:endParaRPr>
          </a:p>
          <a:p>
            <a:pPr indent="-317500" lvl="0" marL="457200" rtl="0" algn="l">
              <a:spcBef>
                <a:spcPts val="0"/>
              </a:spcBef>
              <a:spcAft>
                <a:spcPts val="0"/>
              </a:spcAft>
              <a:buClr>
                <a:srgbClr val="F3F3F3"/>
              </a:buClr>
              <a:buSzPts val="1400"/>
              <a:buFont typeface="Catamaran"/>
              <a:buChar char="❏"/>
            </a:pPr>
            <a:r>
              <a:rPr lang="es">
                <a:solidFill>
                  <a:srgbClr val="F3F3F3"/>
                </a:solidFill>
                <a:latin typeface="Catamaran"/>
                <a:ea typeface="Catamaran"/>
                <a:cs typeface="Catamaran"/>
                <a:sym typeface="Catamaran"/>
              </a:rPr>
              <a:t>Mejor modelo hasta el momento</a:t>
            </a:r>
            <a:endParaRPr>
              <a:solidFill>
                <a:srgbClr val="F3F3F3"/>
              </a:solidFill>
              <a:latin typeface="Catamaran"/>
              <a:ea typeface="Catamaran"/>
              <a:cs typeface="Catamaran"/>
              <a:sym typeface="Catamaran"/>
            </a:endParaRPr>
          </a:p>
        </p:txBody>
      </p:sp>
      <p:pic>
        <p:nvPicPr>
          <p:cNvPr id="462" name="Google Shape;462;p38"/>
          <p:cNvPicPr preferRelativeResize="0"/>
          <p:nvPr/>
        </p:nvPicPr>
        <p:blipFill>
          <a:blip r:embed="rId3">
            <a:alphaModFix/>
          </a:blip>
          <a:stretch>
            <a:fillRect/>
          </a:stretch>
        </p:blipFill>
        <p:spPr>
          <a:xfrm>
            <a:off x="311700" y="3900125"/>
            <a:ext cx="2447400" cy="531397"/>
          </a:xfrm>
          <a:prstGeom prst="rect">
            <a:avLst/>
          </a:prstGeom>
          <a:noFill/>
          <a:ln>
            <a:noFill/>
          </a:ln>
        </p:spPr>
      </p:pic>
      <p:pic>
        <p:nvPicPr>
          <p:cNvPr id="463" name="Google Shape;463;p38"/>
          <p:cNvPicPr preferRelativeResize="0"/>
          <p:nvPr/>
        </p:nvPicPr>
        <p:blipFill rotWithShape="1">
          <a:blip r:embed="rId4">
            <a:alphaModFix/>
          </a:blip>
          <a:srcRect b="4187" l="0" r="0" t="0"/>
          <a:stretch/>
        </p:blipFill>
        <p:spPr>
          <a:xfrm>
            <a:off x="3421275" y="3558175"/>
            <a:ext cx="2301526" cy="1477500"/>
          </a:xfrm>
          <a:prstGeom prst="rect">
            <a:avLst/>
          </a:prstGeom>
          <a:noFill/>
          <a:ln>
            <a:noFill/>
          </a:ln>
        </p:spPr>
      </p:pic>
      <p:sp>
        <p:nvSpPr>
          <p:cNvPr id="464" name="Google Shape;464;p38"/>
          <p:cNvSpPr txBox="1"/>
          <p:nvPr/>
        </p:nvSpPr>
        <p:spPr>
          <a:xfrm>
            <a:off x="6384875" y="1960825"/>
            <a:ext cx="2447400" cy="1262100"/>
          </a:xfrm>
          <a:prstGeom prst="rect">
            <a:avLst/>
          </a:prstGeom>
          <a:solidFill>
            <a:schemeClr val="accent2"/>
          </a:solid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3F3F3"/>
              </a:buClr>
              <a:buSzPts val="1400"/>
              <a:buFont typeface="Catamaran"/>
              <a:buChar char="❏"/>
            </a:pPr>
            <a:r>
              <a:rPr lang="es">
                <a:solidFill>
                  <a:srgbClr val="F3F3F3"/>
                </a:solidFill>
                <a:latin typeface="Catamaran"/>
                <a:ea typeface="Catamaran"/>
                <a:cs typeface="Catamaran"/>
                <a:sym typeface="Catamaran"/>
              </a:rPr>
              <a:t>Se cambió batchsize a 128</a:t>
            </a:r>
            <a:endParaRPr>
              <a:solidFill>
                <a:srgbClr val="F3F3F3"/>
              </a:solidFill>
              <a:latin typeface="Catamaran"/>
              <a:ea typeface="Catamaran"/>
              <a:cs typeface="Catamaran"/>
              <a:sym typeface="Catamaran"/>
            </a:endParaRPr>
          </a:p>
          <a:p>
            <a:pPr indent="-317500" lvl="0" marL="457200" rtl="0" algn="l">
              <a:spcBef>
                <a:spcPts val="0"/>
              </a:spcBef>
              <a:spcAft>
                <a:spcPts val="0"/>
              </a:spcAft>
              <a:buClr>
                <a:srgbClr val="F3F3F3"/>
              </a:buClr>
              <a:buSzPts val="1400"/>
              <a:buFont typeface="Catamaran"/>
              <a:buChar char="❏"/>
            </a:pPr>
            <a:r>
              <a:rPr lang="es">
                <a:solidFill>
                  <a:srgbClr val="F3F3F3"/>
                </a:solidFill>
                <a:latin typeface="Catamaran"/>
                <a:ea typeface="Catamaran"/>
                <a:cs typeface="Catamaran"/>
                <a:sym typeface="Catamaran"/>
              </a:rPr>
              <a:t>Se alcanzó training accuracy de 100%</a:t>
            </a:r>
            <a:endParaRPr>
              <a:solidFill>
                <a:srgbClr val="F3F3F3"/>
              </a:solidFill>
              <a:latin typeface="Catamaran"/>
              <a:ea typeface="Catamaran"/>
              <a:cs typeface="Catamaran"/>
              <a:sym typeface="Catamaran"/>
            </a:endParaRPr>
          </a:p>
          <a:p>
            <a:pPr indent="-317500" lvl="0" marL="457200" rtl="0" algn="l">
              <a:spcBef>
                <a:spcPts val="0"/>
              </a:spcBef>
              <a:spcAft>
                <a:spcPts val="0"/>
              </a:spcAft>
              <a:buClr>
                <a:srgbClr val="F3F3F3"/>
              </a:buClr>
              <a:buSzPts val="1400"/>
              <a:buFont typeface="Catamaran"/>
              <a:buChar char="❏"/>
            </a:pPr>
            <a:r>
              <a:rPr lang="es">
                <a:solidFill>
                  <a:srgbClr val="F3F3F3"/>
                </a:solidFill>
                <a:latin typeface="Catamaran"/>
                <a:ea typeface="Catamaran"/>
                <a:cs typeface="Catamaran"/>
                <a:sym typeface="Catamaran"/>
              </a:rPr>
              <a:t>Problema de overfitting</a:t>
            </a:r>
            <a:endParaRPr>
              <a:solidFill>
                <a:srgbClr val="F3F3F3"/>
              </a:solidFill>
              <a:latin typeface="Catamaran"/>
              <a:ea typeface="Catamaran"/>
              <a:cs typeface="Catamaran"/>
              <a:sym typeface="Catamaran"/>
            </a:endParaRPr>
          </a:p>
        </p:txBody>
      </p:sp>
      <p:pic>
        <p:nvPicPr>
          <p:cNvPr id="465" name="Google Shape;465;p38"/>
          <p:cNvPicPr preferRelativeResize="0"/>
          <p:nvPr/>
        </p:nvPicPr>
        <p:blipFill>
          <a:blip r:embed="rId5">
            <a:alphaModFix/>
          </a:blip>
          <a:stretch>
            <a:fillRect/>
          </a:stretch>
        </p:blipFill>
        <p:spPr>
          <a:xfrm>
            <a:off x="6505502" y="3413925"/>
            <a:ext cx="2206174" cy="1693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pic>
        <p:nvPicPr>
          <p:cNvPr id="470" name="Google Shape;470;p39"/>
          <p:cNvPicPr preferRelativeResize="0"/>
          <p:nvPr/>
        </p:nvPicPr>
        <p:blipFill>
          <a:blip r:embed="rId3">
            <a:alphaModFix/>
          </a:blip>
          <a:stretch>
            <a:fillRect/>
          </a:stretch>
        </p:blipFill>
        <p:spPr>
          <a:xfrm rot="10800000">
            <a:off x="5448949" y="1017724"/>
            <a:ext cx="3473676" cy="3473676"/>
          </a:xfrm>
          <a:prstGeom prst="rect">
            <a:avLst/>
          </a:prstGeom>
          <a:noFill/>
          <a:ln>
            <a:noFill/>
          </a:ln>
        </p:spPr>
      </p:pic>
      <p:sp>
        <p:nvSpPr>
          <p:cNvPr id="471" name="Google Shape;471;p39"/>
          <p:cNvSpPr/>
          <p:nvPr/>
        </p:nvSpPr>
        <p:spPr>
          <a:xfrm>
            <a:off x="474150" y="1309100"/>
            <a:ext cx="3054600" cy="12474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9"/>
          <p:cNvSpPr/>
          <p:nvPr/>
        </p:nvSpPr>
        <p:spPr>
          <a:xfrm>
            <a:off x="474150" y="2911050"/>
            <a:ext cx="3054600" cy="12474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9"/>
          <p:cNvSpPr/>
          <p:nvPr/>
        </p:nvSpPr>
        <p:spPr>
          <a:xfrm>
            <a:off x="3900475" y="1309088"/>
            <a:ext cx="3054600" cy="12474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Soluciones Overfitting Probadas</a:t>
            </a:r>
            <a:endParaRPr/>
          </a:p>
        </p:txBody>
      </p:sp>
      <p:sp>
        <p:nvSpPr>
          <p:cNvPr id="475" name="Google Shape;475;p39"/>
          <p:cNvSpPr txBox="1"/>
          <p:nvPr/>
        </p:nvSpPr>
        <p:spPr>
          <a:xfrm>
            <a:off x="474150" y="1362200"/>
            <a:ext cx="29598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b="1" lang="es" sz="1600">
                <a:solidFill>
                  <a:schemeClr val="lt1"/>
                </a:solidFill>
                <a:latin typeface="Catamaran"/>
                <a:ea typeface="Catamaran"/>
                <a:cs typeface="Catamaran"/>
                <a:sym typeface="Catamaran"/>
              </a:rPr>
              <a:t>Capas de Dropout</a:t>
            </a:r>
            <a:r>
              <a:rPr lang="es" sz="1600">
                <a:solidFill>
                  <a:schemeClr val="lt1"/>
                </a:solidFill>
                <a:latin typeface="Catamaran"/>
                <a:ea typeface="Catamaran"/>
                <a:cs typeface="Catamaran"/>
                <a:sym typeface="Catamaran"/>
              </a:rPr>
              <a:t>: Validation accuracy permanece en 5%</a:t>
            </a:r>
            <a:endParaRPr>
              <a:latin typeface="Catamaran"/>
              <a:ea typeface="Catamaran"/>
              <a:cs typeface="Catamaran"/>
              <a:sym typeface="Catamaran"/>
            </a:endParaRPr>
          </a:p>
        </p:txBody>
      </p:sp>
      <p:sp>
        <p:nvSpPr>
          <p:cNvPr id="476" name="Google Shape;476;p39"/>
          <p:cNvSpPr txBox="1"/>
          <p:nvPr/>
        </p:nvSpPr>
        <p:spPr>
          <a:xfrm>
            <a:off x="3970950" y="1362200"/>
            <a:ext cx="25125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b="1" lang="es" sz="1600">
                <a:solidFill>
                  <a:schemeClr val="lt1"/>
                </a:solidFill>
                <a:latin typeface="Catamaran"/>
                <a:ea typeface="Catamaran"/>
                <a:cs typeface="Catamaran"/>
                <a:sym typeface="Catamaran"/>
              </a:rPr>
              <a:t>Reducir Batch size: </a:t>
            </a:r>
            <a:r>
              <a:rPr lang="es" sz="1600">
                <a:solidFill>
                  <a:schemeClr val="lt1"/>
                </a:solidFill>
                <a:latin typeface="Catamaran"/>
                <a:ea typeface="Catamaran"/>
                <a:cs typeface="Catamaran"/>
                <a:sym typeface="Catamaran"/>
              </a:rPr>
              <a:t>Redujo ambas a niveles muy bajos</a:t>
            </a:r>
            <a:endParaRPr sz="1600">
              <a:solidFill>
                <a:schemeClr val="lt1"/>
              </a:solidFill>
              <a:latin typeface="Catamaran"/>
              <a:ea typeface="Catamaran"/>
              <a:cs typeface="Catamaran"/>
              <a:sym typeface="Catamaran"/>
            </a:endParaRPr>
          </a:p>
        </p:txBody>
      </p:sp>
      <p:sp>
        <p:nvSpPr>
          <p:cNvPr id="477" name="Google Shape;477;p39"/>
          <p:cNvSpPr txBox="1"/>
          <p:nvPr/>
        </p:nvSpPr>
        <p:spPr>
          <a:xfrm>
            <a:off x="474150" y="2965200"/>
            <a:ext cx="27183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solidFill>
                  <a:schemeClr val="lt1"/>
                </a:solidFill>
                <a:latin typeface="Catamaran"/>
                <a:ea typeface="Catamaran"/>
                <a:cs typeface="Catamaran"/>
                <a:sym typeface="Catamaran"/>
              </a:rPr>
              <a:t>Batch Normalization: </a:t>
            </a:r>
            <a:r>
              <a:rPr lang="es" sz="1600">
                <a:solidFill>
                  <a:schemeClr val="lt1"/>
                </a:solidFill>
                <a:latin typeface="Catamaran"/>
                <a:ea typeface="Catamaran"/>
                <a:cs typeface="Catamaran"/>
                <a:sym typeface="Catamaran"/>
              </a:rPr>
              <a:t>Redujo ambas a niveles muy bajos</a:t>
            </a:r>
            <a:endParaRPr sz="1600">
              <a:solidFill>
                <a:schemeClr val="lt1"/>
              </a:solidFill>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p:txBody>
      </p:sp>
      <p:sp>
        <p:nvSpPr>
          <p:cNvPr id="478" name="Google Shape;478;p39"/>
          <p:cNvSpPr/>
          <p:nvPr/>
        </p:nvSpPr>
        <p:spPr>
          <a:xfrm>
            <a:off x="3900475" y="2911050"/>
            <a:ext cx="3054600" cy="12474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9"/>
          <p:cNvSpPr txBox="1"/>
          <p:nvPr/>
        </p:nvSpPr>
        <p:spPr>
          <a:xfrm>
            <a:off x="3906875" y="2911050"/>
            <a:ext cx="2778600" cy="173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600">
                <a:solidFill>
                  <a:schemeClr val="lt1"/>
                </a:solidFill>
                <a:latin typeface="Catamaran"/>
                <a:ea typeface="Catamaran"/>
                <a:cs typeface="Catamaran"/>
                <a:sym typeface="Catamaran"/>
              </a:rPr>
              <a:t>Recortar el número de pasos en las epochs:</a:t>
            </a:r>
            <a:r>
              <a:rPr lang="es" sz="1600">
                <a:solidFill>
                  <a:schemeClr val="lt1"/>
                </a:solidFill>
                <a:latin typeface="Catamaran"/>
                <a:ea typeface="Catamaran"/>
                <a:cs typeface="Catamaran"/>
                <a:sym typeface="Catamaran"/>
              </a:rPr>
              <a:t> Mejora en algunos modelos y disminuyó en otros</a:t>
            </a:r>
            <a:endParaRPr b="1" sz="1600">
              <a:solidFill>
                <a:schemeClr val="lt1"/>
              </a:solidFill>
              <a:latin typeface="Catamaran"/>
              <a:ea typeface="Catamaran"/>
              <a:cs typeface="Catamaran"/>
              <a:sym typeface="Catamaran"/>
            </a:endParaRPr>
          </a:p>
          <a:p>
            <a:pPr indent="0" lvl="0" marL="0" rtl="0" algn="l">
              <a:spcBef>
                <a:spcPts val="1600"/>
              </a:spcBef>
              <a:spcAft>
                <a:spcPts val="0"/>
              </a:spcAft>
              <a:buNone/>
            </a:pPr>
            <a:r>
              <a:t/>
            </a:r>
            <a:endParaRPr>
              <a:latin typeface="Catamaran"/>
              <a:ea typeface="Catamaran"/>
              <a:cs typeface="Catamaran"/>
              <a:sym typeface="Catamar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pic>
        <p:nvPicPr>
          <p:cNvPr id="484" name="Google Shape;484;p40"/>
          <p:cNvPicPr preferRelativeResize="0"/>
          <p:nvPr/>
        </p:nvPicPr>
        <p:blipFill>
          <a:blip r:embed="rId3">
            <a:alphaModFix/>
          </a:blip>
          <a:stretch>
            <a:fillRect/>
          </a:stretch>
        </p:blipFill>
        <p:spPr>
          <a:xfrm rot="10800000">
            <a:off x="5448949" y="1017724"/>
            <a:ext cx="3473676" cy="3473676"/>
          </a:xfrm>
          <a:prstGeom prst="rect">
            <a:avLst/>
          </a:prstGeom>
          <a:noFill/>
          <a:ln>
            <a:noFill/>
          </a:ln>
        </p:spPr>
      </p:pic>
      <p:sp>
        <p:nvSpPr>
          <p:cNvPr id="485" name="Google Shape;485;p40"/>
          <p:cNvSpPr/>
          <p:nvPr/>
        </p:nvSpPr>
        <p:spPr>
          <a:xfrm>
            <a:off x="405200" y="1185225"/>
            <a:ext cx="3054600" cy="23169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0"/>
          <p:cNvSpPr/>
          <p:nvPr/>
        </p:nvSpPr>
        <p:spPr>
          <a:xfrm>
            <a:off x="3831525" y="1185235"/>
            <a:ext cx="3054600" cy="23169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Soluciones Overfitting Probadas</a:t>
            </a:r>
            <a:endParaRPr/>
          </a:p>
        </p:txBody>
      </p:sp>
      <p:sp>
        <p:nvSpPr>
          <p:cNvPr id="488" name="Google Shape;488;p40"/>
          <p:cNvSpPr txBox="1"/>
          <p:nvPr/>
        </p:nvSpPr>
        <p:spPr>
          <a:xfrm>
            <a:off x="425450" y="1276275"/>
            <a:ext cx="3014100" cy="188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b="1" lang="es">
                <a:solidFill>
                  <a:schemeClr val="lt1"/>
                </a:solidFill>
                <a:latin typeface="Catamaran"/>
                <a:ea typeface="Catamaran"/>
                <a:cs typeface="Catamaran"/>
                <a:sym typeface="Catamaran"/>
              </a:rPr>
              <a:t>Capas de Data Augmentation</a:t>
            </a:r>
            <a:r>
              <a:rPr lang="es">
                <a:solidFill>
                  <a:schemeClr val="lt1"/>
                </a:solidFill>
                <a:latin typeface="Catamaran"/>
                <a:ea typeface="Catamaran"/>
                <a:cs typeface="Catamaran"/>
                <a:sym typeface="Catamaran"/>
              </a:rPr>
              <a:t>: </a:t>
            </a:r>
            <a:r>
              <a:rPr lang="es">
                <a:solidFill>
                  <a:schemeClr val="lt1"/>
                </a:solidFill>
                <a:latin typeface="Catamaran"/>
                <a:ea typeface="Catamaran"/>
                <a:cs typeface="Catamaran"/>
                <a:sym typeface="Catamaran"/>
              </a:rPr>
              <a:t>Vemos mucha fluctuación en ambas accuracies, sin embargo, nuestra validation accuracy no sube de un 5% mostrando problema también de arquitectura. Habrá que dar un paso atrás.</a:t>
            </a:r>
            <a:endParaRPr>
              <a:latin typeface="Catamaran"/>
              <a:ea typeface="Catamaran"/>
              <a:cs typeface="Catamaran"/>
              <a:sym typeface="Catamaran"/>
            </a:endParaRPr>
          </a:p>
        </p:txBody>
      </p:sp>
      <p:sp>
        <p:nvSpPr>
          <p:cNvPr id="489" name="Google Shape;489;p40"/>
          <p:cNvSpPr txBox="1"/>
          <p:nvPr/>
        </p:nvSpPr>
        <p:spPr>
          <a:xfrm>
            <a:off x="3866775" y="1276275"/>
            <a:ext cx="2984100" cy="213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b="1" lang="es">
                <a:solidFill>
                  <a:schemeClr val="lt1"/>
                </a:solidFill>
                <a:latin typeface="Catamaran"/>
                <a:ea typeface="Catamaran"/>
                <a:cs typeface="Catamaran"/>
                <a:sym typeface="Catamaran"/>
              </a:rPr>
              <a:t>Regularizadores: </a:t>
            </a:r>
            <a:r>
              <a:rPr lang="es">
                <a:solidFill>
                  <a:schemeClr val="lt1"/>
                </a:solidFill>
                <a:latin typeface="Catamaran"/>
                <a:ea typeface="Catamaran"/>
                <a:cs typeface="Catamaran"/>
                <a:sym typeface="Catamaran"/>
              </a:rPr>
              <a:t>Solo bajo el training accuracy, parecía prometedor combinar capas de Dropout con los regularizadores (en este caso de tipo L2) para tratar de hacer una red que generalice mejor pero nuestro porcentaje sigue en menos de 5%. Debemos hacer cambios.</a:t>
            </a:r>
            <a:endParaRPr>
              <a:solidFill>
                <a:schemeClr val="lt1"/>
              </a:solidFill>
              <a:latin typeface="Catamaran"/>
              <a:ea typeface="Catamaran"/>
              <a:cs typeface="Catamaran"/>
              <a:sym typeface="Catamaran"/>
            </a:endParaRPr>
          </a:p>
        </p:txBody>
      </p:sp>
      <p:pic>
        <p:nvPicPr>
          <p:cNvPr id="490" name="Google Shape;490;p40"/>
          <p:cNvPicPr preferRelativeResize="0"/>
          <p:nvPr/>
        </p:nvPicPr>
        <p:blipFill>
          <a:blip r:embed="rId4">
            <a:alphaModFix/>
          </a:blip>
          <a:stretch>
            <a:fillRect/>
          </a:stretch>
        </p:blipFill>
        <p:spPr>
          <a:xfrm>
            <a:off x="981374" y="3638351"/>
            <a:ext cx="1902250" cy="1420300"/>
          </a:xfrm>
          <a:prstGeom prst="rect">
            <a:avLst/>
          </a:prstGeom>
          <a:noFill/>
          <a:ln>
            <a:noFill/>
          </a:ln>
        </p:spPr>
      </p:pic>
      <p:pic>
        <p:nvPicPr>
          <p:cNvPr id="491" name="Google Shape;491;p40"/>
          <p:cNvPicPr preferRelativeResize="0"/>
          <p:nvPr/>
        </p:nvPicPr>
        <p:blipFill>
          <a:blip r:embed="rId5">
            <a:alphaModFix/>
          </a:blip>
          <a:stretch>
            <a:fillRect/>
          </a:stretch>
        </p:blipFill>
        <p:spPr>
          <a:xfrm>
            <a:off x="4397621" y="3638352"/>
            <a:ext cx="1922404" cy="1420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Conclusión</a:t>
            </a:r>
            <a:r>
              <a:rPr lang="es"/>
              <a:t> Fase 2</a:t>
            </a:r>
            <a:endParaRPr/>
          </a:p>
        </p:txBody>
      </p:sp>
      <p:sp>
        <p:nvSpPr>
          <p:cNvPr id="497" name="Google Shape;497;p41"/>
          <p:cNvSpPr txBox="1"/>
          <p:nvPr>
            <p:ph idx="1" type="body"/>
          </p:nvPr>
        </p:nvSpPr>
        <p:spPr>
          <a:xfrm>
            <a:off x="311700" y="1060200"/>
            <a:ext cx="8520600" cy="17310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Char char="❏"/>
            </a:pPr>
            <a:r>
              <a:rPr lang="es" sz="1600"/>
              <a:t>100% accuracy en training</a:t>
            </a:r>
            <a:endParaRPr sz="1600"/>
          </a:p>
          <a:p>
            <a:pPr indent="-330200" lvl="0" marL="457200" rtl="0" algn="just">
              <a:spcBef>
                <a:spcPts val="0"/>
              </a:spcBef>
              <a:spcAft>
                <a:spcPts val="0"/>
              </a:spcAft>
              <a:buSzPts val="1600"/>
              <a:buChar char="❏"/>
            </a:pPr>
            <a:r>
              <a:rPr lang="es" sz="1600"/>
              <a:t>No se logró solucionar overfitting</a:t>
            </a:r>
            <a:endParaRPr sz="1600"/>
          </a:p>
          <a:p>
            <a:pPr indent="-330200" lvl="0" marL="457200" rtl="0" algn="just">
              <a:spcBef>
                <a:spcPts val="0"/>
              </a:spcBef>
              <a:spcAft>
                <a:spcPts val="0"/>
              </a:spcAft>
              <a:buSzPts val="1600"/>
              <a:buChar char="❏"/>
            </a:pPr>
            <a:r>
              <a:rPr lang="es" sz="1600"/>
              <a:t>Se analizó que el cambio en el batch size resultó en nuestro mejor modelo hasta el momento</a:t>
            </a:r>
            <a:endParaRPr sz="1600"/>
          </a:p>
          <a:p>
            <a:pPr indent="-330200" lvl="0" marL="457200" rtl="0" algn="just">
              <a:spcBef>
                <a:spcPts val="0"/>
              </a:spcBef>
              <a:spcAft>
                <a:spcPts val="0"/>
              </a:spcAft>
              <a:buSzPts val="1600"/>
              <a:buChar char="❏"/>
            </a:pPr>
            <a:r>
              <a:rPr lang="es" sz="1600"/>
              <a:t>Se deberán hacer otros cambios</a:t>
            </a:r>
            <a:endParaRPr sz="1600"/>
          </a:p>
        </p:txBody>
      </p:sp>
      <p:pic>
        <p:nvPicPr>
          <p:cNvPr id="498" name="Google Shape;498;p41"/>
          <p:cNvPicPr preferRelativeResize="0"/>
          <p:nvPr/>
        </p:nvPicPr>
        <p:blipFill>
          <a:blip r:embed="rId3">
            <a:alphaModFix/>
          </a:blip>
          <a:stretch>
            <a:fillRect/>
          </a:stretch>
        </p:blipFill>
        <p:spPr>
          <a:xfrm>
            <a:off x="7554025" y="3478250"/>
            <a:ext cx="1278275" cy="1278275"/>
          </a:xfrm>
          <a:prstGeom prst="rect">
            <a:avLst/>
          </a:prstGeom>
          <a:noFill/>
          <a:ln>
            <a:noFill/>
          </a:ln>
        </p:spPr>
      </p:pic>
      <p:sp>
        <p:nvSpPr>
          <p:cNvPr id="499" name="Google Shape;499;p41"/>
          <p:cNvSpPr txBox="1"/>
          <p:nvPr>
            <p:ph idx="4294967295" type="ctrTitle"/>
          </p:nvPr>
        </p:nvSpPr>
        <p:spPr>
          <a:xfrm>
            <a:off x="311700" y="2640725"/>
            <a:ext cx="4184400" cy="495600"/>
          </a:xfrm>
          <a:prstGeom prst="rect">
            <a:avLst/>
          </a:prstGeom>
          <a:solidFill>
            <a:schemeClr val="accent6"/>
          </a:solidFill>
        </p:spPr>
        <p:txBody>
          <a:bodyPr anchorCtr="0" anchor="t" bIns="91425" lIns="91425" spcFirstLastPara="1" rIns="91425" wrap="square" tIns="91425">
            <a:noAutofit/>
          </a:bodyPr>
          <a:lstStyle/>
          <a:p>
            <a:pPr indent="0" lvl="0" marL="0" rtl="0" algn="ctr">
              <a:spcBef>
                <a:spcPts val="0"/>
              </a:spcBef>
              <a:spcAft>
                <a:spcPts val="0"/>
              </a:spcAft>
              <a:buNone/>
            </a:pPr>
            <a:r>
              <a:rPr lang="es" sz="2100">
                <a:solidFill>
                  <a:schemeClr val="dk1"/>
                </a:solidFill>
              </a:rPr>
              <a:t>Oversampling Final</a:t>
            </a:r>
            <a:endParaRPr sz="2100">
              <a:solidFill>
                <a:schemeClr val="dk1"/>
              </a:solidFill>
            </a:endParaRPr>
          </a:p>
        </p:txBody>
      </p:sp>
      <p:pic>
        <p:nvPicPr>
          <p:cNvPr id="500" name="Google Shape;500;p41"/>
          <p:cNvPicPr preferRelativeResize="0"/>
          <p:nvPr/>
        </p:nvPicPr>
        <p:blipFill rotWithShape="1">
          <a:blip r:embed="rId4">
            <a:alphaModFix/>
          </a:blip>
          <a:srcRect b="6159" l="0" r="14059" t="8055"/>
          <a:stretch/>
        </p:blipFill>
        <p:spPr>
          <a:xfrm>
            <a:off x="3970949" y="3290288"/>
            <a:ext cx="2945798" cy="1654201"/>
          </a:xfrm>
          <a:prstGeom prst="rect">
            <a:avLst/>
          </a:prstGeom>
          <a:noFill/>
          <a:ln>
            <a:noFill/>
          </a:ln>
        </p:spPr>
      </p:pic>
      <p:sp>
        <p:nvSpPr>
          <p:cNvPr id="501" name="Google Shape;501;p41"/>
          <p:cNvSpPr txBox="1"/>
          <p:nvPr/>
        </p:nvSpPr>
        <p:spPr>
          <a:xfrm>
            <a:off x="311700" y="3290300"/>
            <a:ext cx="35274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tamaran"/>
              <a:buChar char="❏"/>
            </a:pPr>
            <a:r>
              <a:rPr lang="es">
                <a:latin typeface="Catamaran"/>
                <a:ea typeface="Catamaran"/>
                <a:cs typeface="Catamaran"/>
                <a:sym typeface="Catamaran"/>
              </a:rPr>
              <a:t>Se decidió no utilizar oversampling debido a nuestros experimentos fallidos</a:t>
            </a:r>
            <a:endParaRPr>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s">
                <a:latin typeface="Catamaran"/>
                <a:ea typeface="Catamaran"/>
                <a:cs typeface="Catamaran"/>
                <a:sym typeface="Catamaran"/>
              </a:rPr>
              <a:t>Sin oversampling se lograron mejores resultados</a:t>
            </a:r>
            <a:endParaRPr>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s">
                <a:latin typeface="Catamaran"/>
                <a:ea typeface="Catamaran"/>
                <a:cs typeface="Catamaran"/>
                <a:sym typeface="Catamaran"/>
              </a:rPr>
              <a:t>Permanecen eliminadas las clases que no contengan al menos 10 imágenes</a:t>
            </a:r>
            <a:endParaRPr>
              <a:latin typeface="Catamaran"/>
              <a:ea typeface="Catamaran"/>
              <a:cs typeface="Catamaran"/>
              <a:sym typeface="Catamar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Fase 3</a:t>
            </a:r>
            <a:endParaRPr/>
          </a:p>
        </p:txBody>
      </p:sp>
      <p:sp>
        <p:nvSpPr>
          <p:cNvPr id="507" name="Google Shape;507;p42"/>
          <p:cNvSpPr txBox="1"/>
          <p:nvPr>
            <p:ph idx="1" type="body"/>
          </p:nvPr>
        </p:nvSpPr>
        <p:spPr>
          <a:xfrm>
            <a:off x="3042000" y="1152488"/>
            <a:ext cx="5790300" cy="3158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500"/>
              <a:t>Para </a:t>
            </a:r>
            <a:r>
              <a:rPr lang="es" sz="1500"/>
              <a:t>está</a:t>
            </a:r>
            <a:r>
              <a:rPr lang="es" sz="1500"/>
              <a:t> fase quisimos rehacer el oversampling pero </a:t>
            </a:r>
            <a:r>
              <a:rPr lang="es" sz="1500"/>
              <a:t>también</a:t>
            </a:r>
            <a:r>
              <a:rPr lang="es" sz="1500"/>
              <a:t> cambiar otros </a:t>
            </a:r>
            <a:r>
              <a:rPr lang="es" sz="1500"/>
              <a:t>parámetros.</a:t>
            </a:r>
            <a:r>
              <a:rPr lang="es" sz="1500"/>
              <a:t> Se experimentaron muchas combinaciones de estos </a:t>
            </a:r>
            <a:r>
              <a:rPr lang="es" sz="1500"/>
              <a:t>parámetros y tenemos lo siguiente:</a:t>
            </a:r>
            <a:endParaRPr sz="1500"/>
          </a:p>
          <a:p>
            <a:pPr indent="-323850" lvl="0" marL="457200" rtl="0" algn="just">
              <a:spcBef>
                <a:spcPts val="1600"/>
              </a:spcBef>
              <a:spcAft>
                <a:spcPts val="0"/>
              </a:spcAft>
              <a:buSzPts val="1500"/>
              <a:buAutoNum type="arabicPeriod"/>
            </a:pPr>
            <a:r>
              <a:rPr lang="es" sz="1500"/>
              <a:t>Validation Step y Pasos por Epoch En Auto (algunos modelos)</a:t>
            </a:r>
            <a:endParaRPr sz="1500"/>
          </a:p>
          <a:p>
            <a:pPr indent="-323850" lvl="0" marL="457200" rtl="0" algn="l">
              <a:spcBef>
                <a:spcPts val="0"/>
              </a:spcBef>
              <a:spcAft>
                <a:spcPts val="0"/>
              </a:spcAft>
              <a:buSzPts val="1500"/>
              <a:buAutoNum type="arabicPeriod"/>
            </a:pPr>
            <a:r>
              <a:rPr lang="es" sz="1500"/>
              <a:t>Nos mantenemos con </a:t>
            </a:r>
            <a:r>
              <a:rPr i="1" lang="es" sz="1500"/>
              <a:t>ResNet50V2 </a:t>
            </a:r>
            <a:r>
              <a:rPr lang="es" sz="1500"/>
              <a:t>como base</a:t>
            </a:r>
            <a:endParaRPr sz="1500"/>
          </a:p>
          <a:p>
            <a:pPr indent="-323850" lvl="0" marL="457200" rtl="0" algn="l">
              <a:spcBef>
                <a:spcPts val="0"/>
              </a:spcBef>
              <a:spcAft>
                <a:spcPts val="0"/>
              </a:spcAft>
              <a:buSzPts val="1500"/>
              <a:buAutoNum type="arabicPeriod"/>
            </a:pPr>
            <a:r>
              <a:rPr lang="es" sz="1500"/>
              <a:t>Optimizer = Adam</a:t>
            </a:r>
            <a:endParaRPr sz="1500"/>
          </a:p>
          <a:p>
            <a:pPr indent="-323850" lvl="0" marL="457200" rtl="0" algn="l">
              <a:spcBef>
                <a:spcPts val="0"/>
              </a:spcBef>
              <a:spcAft>
                <a:spcPts val="0"/>
              </a:spcAft>
              <a:buSzPts val="1500"/>
              <a:buAutoNum type="arabicPeriod"/>
            </a:pPr>
            <a:r>
              <a:rPr lang="es" sz="1500"/>
              <a:t>Nos mantenemos con un </a:t>
            </a:r>
            <a:r>
              <a:rPr i="1" lang="es" sz="1500"/>
              <a:t>BatchSize</a:t>
            </a:r>
            <a:r>
              <a:rPr lang="es" sz="1500"/>
              <a:t> de 128</a:t>
            </a:r>
            <a:endParaRPr sz="1500"/>
          </a:p>
          <a:p>
            <a:pPr indent="-323850" lvl="0" marL="457200" rtl="0" algn="l">
              <a:spcBef>
                <a:spcPts val="0"/>
              </a:spcBef>
              <a:spcAft>
                <a:spcPts val="0"/>
              </a:spcAft>
              <a:buSzPts val="1500"/>
              <a:buAutoNum type="arabicPeriod"/>
            </a:pPr>
            <a:r>
              <a:rPr lang="es" sz="1500"/>
              <a:t>Cambiamos de métrica a : Top K Category (5), explicada en la próxima diapositiva.</a:t>
            </a:r>
            <a:endParaRPr sz="1500"/>
          </a:p>
        </p:txBody>
      </p:sp>
      <p:pic>
        <p:nvPicPr>
          <p:cNvPr id="508" name="Google Shape;508;p42"/>
          <p:cNvPicPr preferRelativeResize="0"/>
          <p:nvPr/>
        </p:nvPicPr>
        <p:blipFill>
          <a:blip r:embed="rId3">
            <a:alphaModFix/>
          </a:blip>
          <a:stretch>
            <a:fillRect/>
          </a:stretch>
        </p:blipFill>
        <p:spPr>
          <a:xfrm>
            <a:off x="261825" y="1417813"/>
            <a:ext cx="2628026" cy="26280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5"/>
          <p:cNvSpPr txBox="1"/>
          <p:nvPr>
            <p:ph idx="4294967295" type="ctrTitle"/>
          </p:nvPr>
        </p:nvSpPr>
        <p:spPr>
          <a:xfrm>
            <a:off x="3765442" y="1163825"/>
            <a:ext cx="16131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Objetivo</a:t>
            </a:r>
            <a:endParaRPr/>
          </a:p>
        </p:txBody>
      </p:sp>
      <p:sp>
        <p:nvSpPr>
          <p:cNvPr id="325" name="Google Shape;325;p25"/>
          <p:cNvSpPr txBox="1"/>
          <p:nvPr>
            <p:ph idx="1" type="body"/>
          </p:nvPr>
        </p:nvSpPr>
        <p:spPr>
          <a:xfrm>
            <a:off x="2197050" y="1997875"/>
            <a:ext cx="4749900" cy="2108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Identificar los hoteles en los que las </a:t>
            </a:r>
            <a:r>
              <a:rPr lang="es"/>
              <a:t>víctimas</a:t>
            </a:r>
            <a:r>
              <a:rPr lang="es"/>
              <a:t> del tráfico de personas son fotografiadas para ayudar en las investigaciones de estos casos. </a:t>
            </a:r>
            <a:endParaRPr/>
          </a:p>
          <a:p>
            <a:pPr indent="0" lvl="0" marL="0" rtl="0" algn="just">
              <a:spcBef>
                <a:spcPts val="1600"/>
              </a:spcBef>
              <a:spcAft>
                <a:spcPts val="0"/>
              </a:spcAft>
              <a:buNone/>
            </a:pPr>
            <a:r>
              <a:rPr lang="es"/>
              <a:t>La dificultad en la identificación de los hoteles se encuentra en la calidad de las imágenes y los ángulos de las cámara.</a:t>
            </a:r>
            <a:endParaRPr/>
          </a:p>
          <a:p>
            <a:pPr indent="0" lvl="0" marL="0" rtl="0" algn="just">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Top K Category</a:t>
            </a:r>
            <a:endParaRPr/>
          </a:p>
        </p:txBody>
      </p:sp>
      <p:sp>
        <p:nvSpPr>
          <p:cNvPr id="514" name="Google Shape;514;p43"/>
          <p:cNvSpPr txBox="1"/>
          <p:nvPr/>
        </p:nvSpPr>
        <p:spPr>
          <a:xfrm>
            <a:off x="311700" y="1017725"/>
            <a:ext cx="4574100" cy="3632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Catamaran"/>
              <a:buChar char="❏"/>
            </a:pPr>
            <a:r>
              <a:rPr lang="es" sz="1600">
                <a:latin typeface="Catamaran"/>
                <a:ea typeface="Catamaran"/>
                <a:cs typeface="Catamaran"/>
                <a:sym typeface="Catamaran"/>
              </a:rPr>
              <a:t>Ayuda a mejorar la precisión del modelo de una manera realista</a:t>
            </a:r>
            <a:endParaRPr sz="1600">
              <a:latin typeface="Catamaran"/>
              <a:ea typeface="Catamaran"/>
              <a:cs typeface="Catamaran"/>
              <a:sym typeface="Catamaran"/>
            </a:endParaRPr>
          </a:p>
          <a:p>
            <a:pPr indent="0" lvl="0" marL="457200" rtl="0" algn="l">
              <a:spcBef>
                <a:spcPts val="0"/>
              </a:spcBef>
              <a:spcAft>
                <a:spcPts val="0"/>
              </a:spcAft>
              <a:buNone/>
            </a:pPr>
            <a:r>
              <a:t/>
            </a:r>
            <a:endParaRPr sz="1600">
              <a:latin typeface="Catamaran"/>
              <a:ea typeface="Catamaran"/>
              <a:cs typeface="Catamaran"/>
              <a:sym typeface="Catamaran"/>
            </a:endParaRPr>
          </a:p>
          <a:p>
            <a:pPr indent="-330200" lvl="0" marL="457200" rtl="0" algn="l">
              <a:spcBef>
                <a:spcPts val="0"/>
              </a:spcBef>
              <a:spcAft>
                <a:spcPts val="0"/>
              </a:spcAft>
              <a:buSzPts val="1600"/>
              <a:buFont typeface="Catamaran"/>
              <a:buChar char="❏"/>
            </a:pPr>
            <a:r>
              <a:rPr lang="es" sz="1600">
                <a:latin typeface="Catamaran"/>
                <a:ea typeface="Catamaran"/>
                <a:cs typeface="Catamaran"/>
                <a:sym typeface="Catamaran"/>
              </a:rPr>
              <a:t>Ayudará con el modelo ya que contiene muchas clases y muy baja calidad como dataset</a:t>
            </a:r>
            <a:endParaRPr sz="1600">
              <a:latin typeface="Catamaran"/>
              <a:ea typeface="Catamaran"/>
              <a:cs typeface="Catamaran"/>
              <a:sym typeface="Catamaran"/>
            </a:endParaRPr>
          </a:p>
          <a:p>
            <a:pPr indent="0" lvl="0" marL="457200" rtl="0" algn="l">
              <a:spcBef>
                <a:spcPts val="0"/>
              </a:spcBef>
              <a:spcAft>
                <a:spcPts val="0"/>
              </a:spcAft>
              <a:buNone/>
            </a:pPr>
            <a:r>
              <a:t/>
            </a:r>
            <a:endParaRPr sz="1600">
              <a:latin typeface="Catamaran"/>
              <a:ea typeface="Catamaran"/>
              <a:cs typeface="Catamaran"/>
              <a:sym typeface="Catamaran"/>
            </a:endParaRPr>
          </a:p>
          <a:p>
            <a:pPr indent="-330200" lvl="0" marL="457200" rtl="0" algn="l">
              <a:spcBef>
                <a:spcPts val="0"/>
              </a:spcBef>
              <a:spcAft>
                <a:spcPts val="0"/>
              </a:spcAft>
              <a:buSzPts val="1600"/>
              <a:buFont typeface="Catamaran"/>
              <a:buChar char="❏"/>
            </a:pPr>
            <a:r>
              <a:rPr lang="es" sz="1600">
                <a:latin typeface="Catamaran"/>
                <a:ea typeface="Catamaran"/>
                <a:cs typeface="Catamaran"/>
                <a:sym typeface="Catamaran"/>
              </a:rPr>
              <a:t>Es útil para la problemática del reto ya que obtener los TopK hoteles sería de todas formas muy útil, dado que se podría implementar seguridad e iniciar investigación en estos.</a:t>
            </a:r>
            <a:endParaRPr sz="1600">
              <a:latin typeface="Catamaran"/>
              <a:ea typeface="Catamaran"/>
              <a:cs typeface="Catamaran"/>
              <a:sym typeface="Catamaran"/>
            </a:endParaRPr>
          </a:p>
          <a:p>
            <a:pPr indent="0" lvl="0" marL="457200" rtl="0" algn="l">
              <a:spcBef>
                <a:spcPts val="0"/>
              </a:spcBef>
              <a:spcAft>
                <a:spcPts val="0"/>
              </a:spcAft>
              <a:buNone/>
            </a:pPr>
            <a:r>
              <a:t/>
            </a:r>
            <a:endParaRPr sz="1600">
              <a:latin typeface="Catamaran"/>
              <a:ea typeface="Catamaran"/>
              <a:cs typeface="Catamaran"/>
              <a:sym typeface="Catamaran"/>
            </a:endParaRPr>
          </a:p>
          <a:p>
            <a:pPr indent="-330200" lvl="0" marL="457200" rtl="0" algn="l">
              <a:spcBef>
                <a:spcPts val="0"/>
              </a:spcBef>
              <a:spcAft>
                <a:spcPts val="0"/>
              </a:spcAft>
              <a:buSzPts val="1600"/>
              <a:buFont typeface="Catamaran"/>
              <a:buChar char="❏"/>
            </a:pPr>
            <a:r>
              <a:rPr lang="es" sz="1600">
                <a:latin typeface="Catamaran"/>
                <a:ea typeface="Catamaran"/>
                <a:cs typeface="Catamaran"/>
                <a:sym typeface="Catamaran"/>
              </a:rPr>
              <a:t>Se utilizó k=5</a:t>
            </a:r>
            <a:endParaRPr sz="1600">
              <a:latin typeface="Catamaran"/>
              <a:ea typeface="Catamaran"/>
              <a:cs typeface="Catamaran"/>
              <a:sym typeface="Catamaran"/>
            </a:endParaRPr>
          </a:p>
        </p:txBody>
      </p:sp>
      <p:sp>
        <p:nvSpPr>
          <p:cNvPr id="515" name="Google Shape;515;p43"/>
          <p:cNvSpPr/>
          <p:nvPr/>
        </p:nvSpPr>
        <p:spPr>
          <a:xfrm>
            <a:off x="6635875" y="1017725"/>
            <a:ext cx="870600" cy="670200"/>
          </a:xfrm>
          <a:prstGeom prst="downArrow">
            <a:avLst>
              <a:gd fmla="val 50000" name="adj1"/>
              <a:gd fmla="val 50000" name="adj2"/>
            </a:avLst>
          </a:pr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3"/>
          <p:cNvSpPr txBox="1"/>
          <p:nvPr/>
        </p:nvSpPr>
        <p:spPr>
          <a:xfrm>
            <a:off x="5408875" y="1794450"/>
            <a:ext cx="33246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Catamaran"/>
                <a:ea typeface="Catamaran"/>
                <a:cs typeface="Catamaran"/>
                <a:sym typeface="Catamaran"/>
              </a:rPr>
              <a:t>Con esta configuración, y unos pequeños cambios de arquitectura, el modelo alcanza arriba de 5%</a:t>
            </a:r>
            <a:endParaRPr b="1">
              <a:latin typeface="Catamaran"/>
              <a:ea typeface="Catamaran"/>
              <a:cs typeface="Catamaran"/>
              <a:sym typeface="Catamaran"/>
            </a:endParaRPr>
          </a:p>
        </p:txBody>
      </p:sp>
      <p:pic>
        <p:nvPicPr>
          <p:cNvPr id="517" name="Google Shape;517;p43"/>
          <p:cNvPicPr preferRelativeResize="0"/>
          <p:nvPr/>
        </p:nvPicPr>
        <p:blipFill rotWithShape="1">
          <a:blip r:embed="rId3">
            <a:alphaModFix/>
          </a:blip>
          <a:srcRect b="22934" l="19248" r="16052" t="35388"/>
          <a:stretch/>
        </p:blipFill>
        <p:spPr>
          <a:xfrm>
            <a:off x="5314974" y="2742575"/>
            <a:ext cx="3512400" cy="12727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Fine Tuning</a:t>
            </a:r>
            <a:endParaRPr/>
          </a:p>
        </p:txBody>
      </p:sp>
      <p:pic>
        <p:nvPicPr>
          <p:cNvPr id="523" name="Google Shape;523;p44"/>
          <p:cNvPicPr preferRelativeResize="0"/>
          <p:nvPr/>
        </p:nvPicPr>
        <p:blipFill>
          <a:blip r:embed="rId3">
            <a:alphaModFix/>
          </a:blip>
          <a:stretch>
            <a:fillRect/>
          </a:stretch>
        </p:blipFill>
        <p:spPr>
          <a:xfrm>
            <a:off x="6829650" y="11651"/>
            <a:ext cx="2346150" cy="976525"/>
          </a:xfrm>
          <a:prstGeom prst="rect">
            <a:avLst/>
          </a:prstGeom>
          <a:noFill/>
          <a:ln>
            <a:noFill/>
          </a:ln>
        </p:spPr>
      </p:pic>
      <p:pic>
        <p:nvPicPr>
          <p:cNvPr id="524" name="Google Shape;524;p44"/>
          <p:cNvPicPr preferRelativeResize="0"/>
          <p:nvPr/>
        </p:nvPicPr>
        <p:blipFill>
          <a:blip r:embed="rId4">
            <a:alphaModFix/>
          </a:blip>
          <a:stretch>
            <a:fillRect/>
          </a:stretch>
        </p:blipFill>
        <p:spPr>
          <a:xfrm>
            <a:off x="457800" y="1386675"/>
            <a:ext cx="3657800" cy="2850475"/>
          </a:xfrm>
          <a:prstGeom prst="rect">
            <a:avLst/>
          </a:prstGeom>
          <a:noFill/>
          <a:ln>
            <a:noFill/>
          </a:ln>
        </p:spPr>
      </p:pic>
      <p:pic>
        <p:nvPicPr>
          <p:cNvPr id="525" name="Google Shape;525;p44"/>
          <p:cNvPicPr preferRelativeResize="0"/>
          <p:nvPr/>
        </p:nvPicPr>
        <p:blipFill>
          <a:blip r:embed="rId5">
            <a:alphaModFix/>
          </a:blip>
          <a:stretch>
            <a:fillRect/>
          </a:stretch>
        </p:blipFill>
        <p:spPr>
          <a:xfrm>
            <a:off x="4717750" y="1484825"/>
            <a:ext cx="3465450" cy="2752325"/>
          </a:xfrm>
          <a:prstGeom prst="rect">
            <a:avLst/>
          </a:prstGeom>
          <a:noFill/>
          <a:ln>
            <a:noFill/>
          </a:ln>
        </p:spPr>
      </p:pic>
      <p:sp>
        <p:nvSpPr>
          <p:cNvPr id="526" name="Google Shape;526;p44"/>
          <p:cNvSpPr txBox="1"/>
          <p:nvPr/>
        </p:nvSpPr>
        <p:spPr>
          <a:xfrm>
            <a:off x="457800" y="1017725"/>
            <a:ext cx="89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latin typeface="Catamaran"/>
                <a:ea typeface="Catamaran"/>
                <a:cs typeface="Catamaran"/>
                <a:sym typeface="Catamaran"/>
              </a:rPr>
              <a:t>Before</a:t>
            </a:r>
            <a:endParaRPr b="1">
              <a:latin typeface="Catamaran"/>
              <a:ea typeface="Catamaran"/>
              <a:cs typeface="Catamaran"/>
              <a:sym typeface="Catamaran"/>
            </a:endParaRPr>
          </a:p>
        </p:txBody>
      </p:sp>
      <p:sp>
        <p:nvSpPr>
          <p:cNvPr id="527" name="Google Shape;527;p44"/>
          <p:cNvSpPr txBox="1"/>
          <p:nvPr/>
        </p:nvSpPr>
        <p:spPr>
          <a:xfrm>
            <a:off x="4717750" y="1084625"/>
            <a:ext cx="70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latin typeface="Catamaran"/>
                <a:ea typeface="Catamaran"/>
                <a:cs typeface="Catamaran"/>
                <a:sym typeface="Catamaran"/>
              </a:rPr>
              <a:t>After</a:t>
            </a:r>
            <a:endParaRPr b="1">
              <a:latin typeface="Catamaran"/>
              <a:ea typeface="Catamaran"/>
              <a:cs typeface="Catamaran"/>
              <a:sym typeface="Catamaran"/>
            </a:endParaRPr>
          </a:p>
        </p:txBody>
      </p:sp>
      <p:sp>
        <p:nvSpPr>
          <p:cNvPr id="528" name="Google Shape;528;p44"/>
          <p:cNvSpPr txBox="1"/>
          <p:nvPr/>
        </p:nvSpPr>
        <p:spPr>
          <a:xfrm>
            <a:off x="3729150" y="4447975"/>
            <a:ext cx="1685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Catamaran"/>
                <a:ea typeface="Catamaran"/>
                <a:cs typeface="Catamaran"/>
                <a:sym typeface="Catamaran"/>
              </a:rPr>
              <a:t>No hay mejora</a:t>
            </a:r>
            <a:endParaRPr b="1">
              <a:latin typeface="Catamaran"/>
              <a:ea typeface="Catamaran"/>
              <a:cs typeface="Catamaran"/>
              <a:sym typeface="Catamar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45"/>
          <p:cNvSpPr txBox="1"/>
          <p:nvPr>
            <p:ph type="title"/>
          </p:nvPr>
        </p:nvSpPr>
        <p:spPr>
          <a:xfrm>
            <a:off x="215050" y="189275"/>
            <a:ext cx="1379100" cy="116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Class Weights</a:t>
            </a:r>
            <a:endParaRPr/>
          </a:p>
        </p:txBody>
      </p:sp>
      <p:pic>
        <p:nvPicPr>
          <p:cNvPr id="534" name="Google Shape;534;p45"/>
          <p:cNvPicPr preferRelativeResize="0"/>
          <p:nvPr/>
        </p:nvPicPr>
        <p:blipFill>
          <a:blip r:embed="rId3">
            <a:alphaModFix/>
          </a:blip>
          <a:stretch>
            <a:fillRect/>
          </a:stretch>
        </p:blipFill>
        <p:spPr>
          <a:xfrm>
            <a:off x="1629750" y="3073625"/>
            <a:ext cx="6055924" cy="2069875"/>
          </a:xfrm>
          <a:prstGeom prst="rect">
            <a:avLst/>
          </a:prstGeom>
          <a:noFill/>
          <a:ln>
            <a:noFill/>
          </a:ln>
        </p:spPr>
      </p:pic>
      <p:pic>
        <p:nvPicPr>
          <p:cNvPr id="535" name="Google Shape;535;p45"/>
          <p:cNvPicPr preferRelativeResize="0"/>
          <p:nvPr/>
        </p:nvPicPr>
        <p:blipFill>
          <a:blip r:embed="rId4">
            <a:alphaModFix/>
          </a:blip>
          <a:stretch>
            <a:fillRect/>
          </a:stretch>
        </p:blipFill>
        <p:spPr>
          <a:xfrm>
            <a:off x="1751025" y="189275"/>
            <a:ext cx="3429976" cy="2581575"/>
          </a:xfrm>
          <a:prstGeom prst="rect">
            <a:avLst/>
          </a:prstGeom>
          <a:noFill/>
          <a:ln>
            <a:noFill/>
          </a:ln>
        </p:spPr>
      </p:pic>
      <p:pic>
        <p:nvPicPr>
          <p:cNvPr id="536" name="Google Shape;536;p45"/>
          <p:cNvPicPr preferRelativeResize="0"/>
          <p:nvPr/>
        </p:nvPicPr>
        <p:blipFill>
          <a:blip r:embed="rId5">
            <a:alphaModFix/>
          </a:blip>
          <a:stretch>
            <a:fillRect/>
          </a:stretch>
        </p:blipFill>
        <p:spPr>
          <a:xfrm>
            <a:off x="5337869" y="189275"/>
            <a:ext cx="3440131" cy="2581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Fase Final</a:t>
            </a:r>
            <a:endParaRPr/>
          </a:p>
        </p:txBody>
      </p:sp>
      <p:sp>
        <p:nvSpPr>
          <p:cNvPr id="542" name="Google Shape;542;p46"/>
          <p:cNvSpPr txBox="1"/>
          <p:nvPr>
            <p:ph idx="1" type="body"/>
          </p:nvPr>
        </p:nvSpPr>
        <p:spPr>
          <a:xfrm>
            <a:off x="311700" y="1140000"/>
            <a:ext cx="8520600" cy="2335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s" sz="1700" u="sng"/>
              <a:t>Juntamos lo que aprendimos en todas las fases</a:t>
            </a:r>
            <a:r>
              <a:rPr lang="es" sz="1700"/>
              <a:t> y las combinamos para una </a:t>
            </a:r>
            <a:r>
              <a:rPr lang="es" sz="1700"/>
              <a:t>última</a:t>
            </a:r>
            <a:r>
              <a:rPr lang="es" sz="1700"/>
              <a:t> fase</a:t>
            </a:r>
            <a:endParaRPr sz="1700"/>
          </a:p>
          <a:p>
            <a:pPr indent="-336550" lvl="0" marL="457200" rtl="0" algn="l">
              <a:spcBef>
                <a:spcPts val="0"/>
              </a:spcBef>
              <a:spcAft>
                <a:spcPts val="0"/>
              </a:spcAft>
              <a:buSzPts val="1700"/>
              <a:buChar char="●"/>
            </a:pPr>
            <a:r>
              <a:rPr lang="es" sz="1700"/>
              <a:t>Cambiamos de regreso a quitar la DropOut ya que no observamos overfitting.</a:t>
            </a:r>
            <a:endParaRPr sz="1700"/>
          </a:p>
          <a:p>
            <a:pPr indent="-336550" lvl="0" marL="457200" rtl="0" algn="l">
              <a:spcBef>
                <a:spcPts val="0"/>
              </a:spcBef>
              <a:spcAft>
                <a:spcPts val="0"/>
              </a:spcAft>
              <a:buSzPts val="1700"/>
              <a:buChar char="●"/>
            </a:pPr>
            <a:r>
              <a:rPr lang="es" sz="1700"/>
              <a:t>Cambiamos de regreso a RMS Prop</a:t>
            </a:r>
            <a:endParaRPr sz="1700"/>
          </a:p>
          <a:p>
            <a:pPr indent="-336550" lvl="0" marL="457200" rtl="0" algn="l">
              <a:spcBef>
                <a:spcPts val="0"/>
              </a:spcBef>
              <a:spcAft>
                <a:spcPts val="0"/>
              </a:spcAft>
              <a:buSzPts val="1700"/>
              <a:buChar char="●"/>
            </a:pPr>
            <a:r>
              <a:rPr lang="es" sz="1700"/>
              <a:t>Cambiamos la capa de Dropout e insertamos un Data Augmentation en el procesamiento de la train_data y no de la </a:t>
            </a:r>
            <a:r>
              <a:rPr lang="es" sz="1700"/>
              <a:t>validación</a:t>
            </a:r>
            <a:r>
              <a:rPr lang="es" sz="1700"/>
              <a:t> ya que previamente cuando se evaluaba con Data Augmentation se </a:t>
            </a:r>
            <a:r>
              <a:rPr lang="es" sz="1700"/>
              <a:t>hacía</a:t>
            </a:r>
            <a:r>
              <a:rPr lang="es" sz="1700"/>
              <a:t> en ambos, </a:t>
            </a:r>
            <a:r>
              <a:rPr lang="es" sz="1700"/>
              <a:t>está</a:t>
            </a:r>
            <a:r>
              <a:rPr lang="es" sz="1700"/>
              <a:t> vez solo en training. </a:t>
            </a:r>
            <a:endParaRPr sz="1700"/>
          </a:p>
        </p:txBody>
      </p:sp>
      <p:pic>
        <p:nvPicPr>
          <p:cNvPr id="543" name="Google Shape;543;p46"/>
          <p:cNvPicPr preferRelativeResize="0"/>
          <p:nvPr/>
        </p:nvPicPr>
        <p:blipFill>
          <a:blip r:embed="rId3">
            <a:alphaModFix/>
          </a:blip>
          <a:stretch>
            <a:fillRect/>
          </a:stretch>
        </p:blipFill>
        <p:spPr>
          <a:xfrm>
            <a:off x="2147875" y="3256988"/>
            <a:ext cx="4848225" cy="1571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47"/>
          <p:cNvSpPr txBox="1"/>
          <p:nvPr>
            <p:ph type="title"/>
          </p:nvPr>
        </p:nvSpPr>
        <p:spPr>
          <a:xfrm>
            <a:off x="311700" y="2891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Modelo Final</a:t>
            </a:r>
            <a:endParaRPr/>
          </a:p>
        </p:txBody>
      </p:sp>
      <p:sp>
        <p:nvSpPr>
          <p:cNvPr id="549" name="Google Shape;549;p47"/>
          <p:cNvSpPr txBox="1"/>
          <p:nvPr>
            <p:ph idx="1" type="body"/>
          </p:nvPr>
        </p:nvSpPr>
        <p:spPr>
          <a:xfrm>
            <a:off x="5068200" y="1146225"/>
            <a:ext cx="3764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Al correr este modelo, supimos que era el indicado:</a:t>
            </a:r>
            <a:endParaRPr sz="1400"/>
          </a:p>
          <a:p>
            <a:pPr indent="-317500" lvl="0" marL="457200" rtl="0" algn="l">
              <a:spcBef>
                <a:spcPts val="1600"/>
              </a:spcBef>
              <a:spcAft>
                <a:spcPts val="0"/>
              </a:spcAft>
              <a:buSzPts val="1400"/>
              <a:buChar char="●"/>
            </a:pPr>
            <a:r>
              <a:rPr lang="es" sz="1400"/>
              <a:t>Mostró</a:t>
            </a:r>
            <a:r>
              <a:rPr lang="es" sz="1400"/>
              <a:t> resultado buenos desde las primeras epochs</a:t>
            </a:r>
            <a:endParaRPr sz="1400"/>
          </a:p>
          <a:p>
            <a:pPr indent="-317500" lvl="0" marL="457200" rtl="0" algn="l">
              <a:spcBef>
                <a:spcPts val="0"/>
              </a:spcBef>
              <a:spcAft>
                <a:spcPts val="0"/>
              </a:spcAft>
              <a:buSzPts val="1400"/>
              <a:buChar char="●"/>
            </a:pPr>
            <a:r>
              <a:rPr lang="es" sz="1400"/>
              <a:t>La loss de </a:t>
            </a:r>
            <a:r>
              <a:rPr lang="es" sz="1400"/>
              <a:t>validación</a:t>
            </a:r>
            <a:r>
              <a:rPr lang="es" sz="1400"/>
              <a:t> no nos </a:t>
            </a:r>
            <a:r>
              <a:rPr lang="es" sz="1400"/>
              <a:t>pareció</a:t>
            </a:r>
            <a:r>
              <a:rPr lang="es" sz="1400"/>
              <a:t> ideal</a:t>
            </a:r>
            <a:endParaRPr sz="1400"/>
          </a:p>
          <a:p>
            <a:pPr indent="-317500" lvl="0" marL="457200" rtl="0" algn="l">
              <a:spcBef>
                <a:spcPts val="0"/>
              </a:spcBef>
              <a:spcAft>
                <a:spcPts val="0"/>
              </a:spcAft>
              <a:buSzPts val="1400"/>
              <a:buChar char="●"/>
            </a:pPr>
            <a:r>
              <a:rPr lang="es" sz="1400"/>
              <a:t>Potencial para subir accuracy si lo corremos </a:t>
            </a:r>
            <a:r>
              <a:rPr lang="es" sz="1400"/>
              <a:t>más</a:t>
            </a:r>
            <a:endParaRPr sz="1400"/>
          </a:p>
          <a:p>
            <a:pPr indent="-317500" lvl="0" marL="457200" rtl="0" algn="l">
              <a:spcBef>
                <a:spcPts val="0"/>
              </a:spcBef>
              <a:spcAft>
                <a:spcPts val="0"/>
              </a:spcAft>
              <a:buSzPts val="1400"/>
              <a:buChar char="●"/>
            </a:pPr>
            <a:r>
              <a:rPr lang="es" sz="1400"/>
              <a:t>Tratamos diferentes valores para la capa de Dense y diferentes tipos de activación y este fue la mejor</a:t>
            </a:r>
            <a:endParaRPr sz="1400"/>
          </a:p>
        </p:txBody>
      </p:sp>
      <p:pic>
        <p:nvPicPr>
          <p:cNvPr id="550" name="Google Shape;550;p47"/>
          <p:cNvPicPr preferRelativeResize="0"/>
          <p:nvPr/>
        </p:nvPicPr>
        <p:blipFill>
          <a:blip r:embed="rId3">
            <a:alphaModFix/>
          </a:blip>
          <a:stretch>
            <a:fillRect/>
          </a:stretch>
        </p:blipFill>
        <p:spPr>
          <a:xfrm>
            <a:off x="410225" y="3987075"/>
            <a:ext cx="3155951" cy="993300"/>
          </a:xfrm>
          <a:prstGeom prst="rect">
            <a:avLst/>
          </a:prstGeom>
          <a:noFill/>
          <a:ln>
            <a:noFill/>
          </a:ln>
        </p:spPr>
      </p:pic>
      <p:pic>
        <p:nvPicPr>
          <p:cNvPr id="551" name="Google Shape;551;p47"/>
          <p:cNvPicPr preferRelativeResize="0"/>
          <p:nvPr/>
        </p:nvPicPr>
        <p:blipFill>
          <a:blip r:embed="rId4">
            <a:alphaModFix/>
          </a:blip>
          <a:stretch>
            <a:fillRect/>
          </a:stretch>
        </p:blipFill>
        <p:spPr>
          <a:xfrm>
            <a:off x="410225" y="992800"/>
            <a:ext cx="2916575" cy="2232800"/>
          </a:xfrm>
          <a:prstGeom prst="rect">
            <a:avLst/>
          </a:prstGeom>
          <a:noFill/>
          <a:ln>
            <a:noFill/>
          </a:ln>
        </p:spPr>
      </p:pic>
      <p:pic>
        <p:nvPicPr>
          <p:cNvPr id="552" name="Google Shape;552;p47"/>
          <p:cNvPicPr preferRelativeResize="0"/>
          <p:nvPr/>
        </p:nvPicPr>
        <p:blipFill>
          <a:blip r:embed="rId5">
            <a:alphaModFix/>
          </a:blip>
          <a:stretch>
            <a:fillRect/>
          </a:stretch>
        </p:blipFill>
        <p:spPr>
          <a:xfrm>
            <a:off x="2985825" y="2273700"/>
            <a:ext cx="1957800" cy="14965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Modelo Final Retomado</a:t>
            </a:r>
            <a:endParaRPr/>
          </a:p>
        </p:txBody>
      </p:sp>
      <p:sp>
        <p:nvSpPr>
          <p:cNvPr id="558" name="Google Shape;558;p48"/>
          <p:cNvSpPr txBox="1"/>
          <p:nvPr>
            <p:ph idx="1" type="body"/>
          </p:nvPr>
        </p:nvSpPr>
        <p:spPr>
          <a:xfrm>
            <a:off x="311700" y="1152475"/>
            <a:ext cx="8520600" cy="456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a:t>Resumimos el modelo, vemos que topa en 39% y 80% en training!</a:t>
            </a:r>
            <a:endParaRPr/>
          </a:p>
        </p:txBody>
      </p:sp>
      <p:pic>
        <p:nvPicPr>
          <p:cNvPr id="559" name="Google Shape;559;p48"/>
          <p:cNvPicPr preferRelativeResize="0"/>
          <p:nvPr/>
        </p:nvPicPr>
        <p:blipFill>
          <a:blip r:embed="rId3">
            <a:alphaModFix/>
          </a:blip>
          <a:stretch>
            <a:fillRect/>
          </a:stretch>
        </p:blipFill>
        <p:spPr>
          <a:xfrm>
            <a:off x="1526675" y="1650225"/>
            <a:ext cx="6090651" cy="3295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pic>
        <p:nvPicPr>
          <p:cNvPr id="564" name="Google Shape;564;p49"/>
          <p:cNvPicPr preferRelativeResize="0"/>
          <p:nvPr/>
        </p:nvPicPr>
        <p:blipFill>
          <a:blip r:embed="rId3">
            <a:alphaModFix amt="96000"/>
          </a:blip>
          <a:stretch>
            <a:fillRect/>
          </a:stretch>
        </p:blipFill>
        <p:spPr>
          <a:xfrm>
            <a:off x="0" y="0"/>
            <a:ext cx="9143998" cy="5143501"/>
          </a:xfrm>
          <a:prstGeom prst="rect">
            <a:avLst/>
          </a:prstGeom>
          <a:noFill/>
          <a:ln>
            <a:noFill/>
          </a:ln>
        </p:spPr>
      </p:pic>
      <p:sp>
        <p:nvSpPr>
          <p:cNvPr id="565" name="Google Shape;565;p49"/>
          <p:cNvSpPr txBox="1"/>
          <p:nvPr>
            <p:ph type="ctrTitle"/>
          </p:nvPr>
        </p:nvSpPr>
        <p:spPr>
          <a:xfrm>
            <a:off x="719300" y="1696300"/>
            <a:ext cx="7602600" cy="2303400"/>
          </a:xfrm>
          <a:prstGeom prst="rect">
            <a:avLst/>
          </a:prstGeom>
          <a:solidFill>
            <a:srgbClr val="2C2E45"/>
          </a:solidFill>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566" name="Google Shape;566;p49"/>
          <p:cNvSpPr txBox="1"/>
          <p:nvPr>
            <p:ph idx="1" type="body"/>
          </p:nvPr>
        </p:nvSpPr>
        <p:spPr>
          <a:xfrm>
            <a:off x="719300" y="1580325"/>
            <a:ext cx="7704600" cy="24192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i="1" lang="es"/>
              <a:t>Cientos de modelos corridos, más de 100GB de descargas y espacio, múltiples GPUs y ejecuciones seguidas durantes días.</a:t>
            </a:r>
            <a:br>
              <a:rPr lang="es"/>
            </a:br>
            <a:endParaRPr/>
          </a:p>
          <a:p>
            <a:pPr indent="0" lvl="0" marL="0" rtl="0" algn="just">
              <a:spcBef>
                <a:spcPts val="0"/>
              </a:spcBef>
              <a:spcAft>
                <a:spcPts val="0"/>
              </a:spcAft>
              <a:buNone/>
            </a:pPr>
            <a:r>
              <a:rPr lang="es"/>
              <a:t>Para un reto que demanda mucho poder computacional, gran set de </a:t>
            </a:r>
            <a:r>
              <a:rPr lang="es"/>
              <a:t>imágenes</a:t>
            </a:r>
            <a:r>
              <a:rPr lang="es"/>
              <a:t>, </a:t>
            </a:r>
            <a:r>
              <a:rPr lang="es"/>
              <a:t>imágenes</a:t>
            </a:r>
            <a:r>
              <a:rPr lang="es"/>
              <a:t> de baja calidad: haber tenido un accuracy del  39%  </a:t>
            </a:r>
            <a:r>
              <a:rPr lang="es"/>
              <a:t>es un </a:t>
            </a:r>
            <a:r>
              <a:rPr lang="es"/>
              <a:t>número</a:t>
            </a:r>
            <a:r>
              <a:rPr lang="es"/>
              <a:t> del que podemos estar orgullosos. </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s"/>
              <a:t>Aplicamos todo lo visto en clase pero </a:t>
            </a:r>
            <a:r>
              <a:rPr lang="es"/>
              <a:t>también</a:t>
            </a:r>
            <a:r>
              <a:rPr lang="es"/>
              <a:t> aprendimos </a:t>
            </a:r>
            <a:r>
              <a:rPr lang="es"/>
              <a:t>muchísimas</a:t>
            </a:r>
            <a:r>
              <a:rPr lang="es"/>
              <a:t> cosas nuevas. Experimentamos </a:t>
            </a:r>
            <a:r>
              <a:rPr lang="es"/>
              <a:t>muchísimo</a:t>
            </a:r>
            <a:r>
              <a:rPr lang="es"/>
              <a:t>, nuestro hardware nos </a:t>
            </a:r>
            <a:r>
              <a:rPr lang="es"/>
              <a:t>permite</a:t>
            </a:r>
            <a:r>
              <a:rPr lang="es"/>
              <a:t> hacer pruebas </a:t>
            </a:r>
            <a:r>
              <a:rPr lang="es"/>
              <a:t>más</a:t>
            </a:r>
            <a:r>
              <a:rPr lang="es"/>
              <a:t> </a:t>
            </a:r>
            <a:r>
              <a:rPr lang="es"/>
              <a:t>rápido</a:t>
            </a:r>
            <a:r>
              <a:rPr lang="es"/>
              <a:t> que lo tradicional por lo tanto fue </a:t>
            </a:r>
            <a:r>
              <a:rPr lang="es"/>
              <a:t>más</a:t>
            </a:r>
            <a:r>
              <a:rPr lang="es"/>
              <a:t> alcanzable. Hubo muchos cambios y retos, pero la dificultad del reto nos </a:t>
            </a:r>
            <a:r>
              <a:rPr lang="es"/>
              <a:t>forzó</a:t>
            </a:r>
            <a:r>
              <a:rPr lang="es"/>
              <a:t> a pensar y analizar cuidadosamente los cambios e implementaciones que </a:t>
            </a:r>
            <a:r>
              <a:rPr lang="es"/>
              <a:t>queríamos</a:t>
            </a:r>
            <a:r>
              <a:rPr lang="es"/>
              <a:t> hacer</a:t>
            </a:r>
            <a:endParaRPr/>
          </a:p>
        </p:txBody>
      </p:sp>
      <p:sp>
        <p:nvSpPr>
          <p:cNvPr id="567" name="Google Shape;567;p49"/>
          <p:cNvSpPr txBox="1"/>
          <p:nvPr>
            <p:ph type="ctrTitle"/>
          </p:nvPr>
        </p:nvSpPr>
        <p:spPr>
          <a:xfrm>
            <a:off x="2559900" y="539500"/>
            <a:ext cx="4024200" cy="529800"/>
          </a:xfrm>
          <a:prstGeom prst="rect">
            <a:avLst/>
          </a:prstGeom>
          <a:solidFill>
            <a:srgbClr val="2C2E45"/>
          </a:solidFill>
        </p:spPr>
        <p:txBody>
          <a:bodyPr anchorCtr="0" anchor="t" bIns="91425" lIns="91425" spcFirstLastPara="1" rIns="91425" wrap="square" tIns="91425">
            <a:noAutofit/>
          </a:bodyPr>
          <a:lstStyle/>
          <a:p>
            <a:pPr indent="0" lvl="0" marL="0" rtl="0" algn="ctr">
              <a:spcBef>
                <a:spcPts val="0"/>
              </a:spcBef>
              <a:spcAft>
                <a:spcPts val="0"/>
              </a:spcAft>
              <a:buNone/>
            </a:pPr>
            <a:r>
              <a:rPr lang="es"/>
              <a:t>CONCLUSIÓN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alpha val="16069"/>
          </a:srgbClr>
        </a:solidFill>
      </p:bgPr>
    </p:bg>
    <p:spTree>
      <p:nvGrpSpPr>
        <p:cNvPr id="329" name="Shape 329"/>
        <p:cNvGrpSpPr/>
        <p:nvPr/>
      </p:nvGrpSpPr>
      <p:grpSpPr>
        <a:xfrm>
          <a:off x="0" y="0"/>
          <a:ext cx="0" cy="0"/>
          <a:chOff x="0" y="0"/>
          <a:chExt cx="0" cy="0"/>
        </a:xfrm>
      </p:grpSpPr>
      <p:sp>
        <p:nvSpPr>
          <p:cNvPr id="330" name="Google Shape;330;p26"/>
          <p:cNvSpPr/>
          <p:nvPr/>
        </p:nvSpPr>
        <p:spPr>
          <a:xfrm flipH="1" rot="10800000">
            <a:off x="2197650" y="252824"/>
            <a:ext cx="4595031" cy="565652"/>
          </a:xfrm>
          <a:custGeom>
            <a:rect b="b" l="l" r="r" t="t"/>
            <a:pathLst>
              <a:path extrusionOk="0" h="11621" w="32195">
                <a:moveTo>
                  <a:pt x="0" y="0"/>
                </a:moveTo>
                <a:lnTo>
                  <a:pt x="0" y="11621"/>
                </a:lnTo>
                <a:lnTo>
                  <a:pt x="32195" y="11621"/>
                </a:lnTo>
                <a:lnTo>
                  <a:pt x="32195" y="762"/>
                </a:lnTo>
                <a:close/>
              </a:path>
            </a:pathLst>
          </a:custGeom>
          <a:solidFill>
            <a:schemeClr val="accent1"/>
          </a:solidFill>
          <a:ln>
            <a:noFill/>
          </a:ln>
        </p:spPr>
      </p:sp>
      <p:sp>
        <p:nvSpPr>
          <p:cNvPr id="331" name="Google Shape;331;p26"/>
          <p:cNvSpPr txBox="1"/>
          <p:nvPr>
            <p:ph type="ctrTitle"/>
          </p:nvPr>
        </p:nvSpPr>
        <p:spPr>
          <a:xfrm>
            <a:off x="2174963" y="250588"/>
            <a:ext cx="4640400" cy="577800"/>
          </a:xfrm>
          <a:prstGeom prst="rect">
            <a:avLst/>
          </a:prstGeom>
          <a:solidFill>
            <a:srgbClr val="2C2E45"/>
          </a:solidFill>
        </p:spPr>
        <p:txBody>
          <a:bodyPr anchorCtr="0" anchor="t" bIns="91425" lIns="91425" spcFirstLastPara="1" rIns="91425" wrap="square" tIns="91425">
            <a:noAutofit/>
          </a:bodyPr>
          <a:lstStyle/>
          <a:p>
            <a:pPr indent="0" lvl="0" marL="0" rtl="0" algn="ctr">
              <a:spcBef>
                <a:spcPts val="0"/>
              </a:spcBef>
              <a:spcAft>
                <a:spcPts val="0"/>
              </a:spcAft>
              <a:buNone/>
            </a:pPr>
            <a:r>
              <a:rPr lang="es"/>
              <a:t>Obstáculos y Áreas de Oportunidad</a:t>
            </a:r>
            <a:endParaRPr/>
          </a:p>
          <a:p>
            <a:pPr indent="0" lvl="0" marL="0" rtl="0" algn="ctr">
              <a:spcBef>
                <a:spcPts val="0"/>
              </a:spcBef>
              <a:spcAft>
                <a:spcPts val="0"/>
              </a:spcAft>
              <a:buNone/>
            </a:pPr>
            <a:r>
              <a:t/>
            </a:r>
            <a:endParaRPr/>
          </a:p>
        </p:txBody>
      </p:sp>
      <p:sp>
        <p:nvSpPr>
          <p:cNvPr id="332" name="Google Shape;332;p26"/>
          <p:cNvSpPr txBox="1"/>
          <p:nvPr>
            <p:ph idx="4294967295" type="body"/>
          </p:nvPr>
        </p:nvSpPr>
        <p:spPr>
          <a:xfrm>
            <a:off x="4734775" y="1026050"/>
            <a:ext cx="3696000" cy="343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Desbalanceo de clases</a:t>
            </a:r>
            <a:endParaRPr/>
          </a:p>
          <a:p>
            <a:pPr indent="-342900" lvl="0" marL="457200" rtl="0" algn="l">
              <a:spcBef>
                <a:spcPts val="0"/>
              </a:spcBef>
              <a:spcAft>
                <a:spcPts val="0"/>
              </a:spcAft>
              <a:buSzPts val="1800"/>
              <a:buChar char="●"/>
            </a:pPr>
            <a:r>
              <a:rPr lang="es"/>
              <a:t>Gran cantidad de datos</a:t>
            </a:r>
            <a:endParaRPr/>
          </a:p>
          <a:p>
            <a:pPr indent="-342900" lvl="0" marL="457200" rtl="0" algn="l">
              <a:spcBef>
                <a:spcPts val="0"/>
              </a:spcBef>
              <a:spcAft>
                <a:spcPts val="0"/>
              </a:spcAft>
              <a:buSzPts val="1800"/>
              <a:buChar char="●"/>
            </a:pPr>
            <a:r>
              <a:rPr lang="es"/>
              <a:t>Imágenes</a:t>
            </a:r>
            <a:r>
              <a:rPr lang="es"/>
              <a:t> con </a:t>
            </a:r>
            <a:r>
              <a:rPr lang="es"/>
              <a:t>tamaños</a:t>
            </a:r>
            <a:r>
              <a:rPr lang="es"/>
              <a:t> grandes</a:t>
            </a:r>
            <a:endParaRPr/>
          </a:p>
          <a:p>
            <a:pPr indent="-342900" lvl="0" marL="457200" rtl="0" algn="l">
              <a:spcBef>
                <a:spcPts val="0"/>
              </a:spcBef>
              <a:spcAft>
                <a:spcPts val="0"/>
              </a:spcAft>
              <a:buSzPts val="1800"/>
              <a:buChar char="●"/>
            </a:pPr>
            <a:r>
              <a:rPr lang="es"/>
              <a:t>Fotografías</a:t>
            </a:r>
            <a:r>
              <a:rPr lang="es"/>
              <a:t> no muy </a:t>
            </a:r>
            <a:r>
              <a:rPr lang="es"/>
              <a:t>distintivas</a:t>
            </a:r>
            <a:r>
              <a:rPr lang="es"/>
              <a:t>, y mal tomadas (parte del problema)</a:t>
            </a:r>
            <a:endParaRPr/>
          </a:p>
          <a:p>
            <a:pPr indent="0" lvl="0" marL="0" rtl="0" algn="l">
              <a:spcBef>
                <a:spcPts val="1600"/>
              </a:spcBef>
              <a:spcAft>
                <a:spcPts val="1600"/>
              </a:spcAft>
              <a:buNone/>
            </a:pPr>
            <a:r>
              <a:t/>
            </a:r>
            <a:endParaRPr>
              <a:highlight>
                <a:srgbClr val="FFD966"/>
              </a:highlight>
            </a:endParaRPr>
          </a:p>
        </p:txBody>
      </p:sp>
      <p:pic>
        <p:nvPicPr>
          <p:cNvPr id="333" name="Google Shape;333;p26"/>
          <p:cNvPicPr preferRelativeResize="0"/>
          <p:nvPr/>
        </p:nvPicPr>
        <p:blipFill>
          <a:blip r:embed="rId3">
            <a:alphaModFix/>
          </a:blip>
          <a:stretch>
            <a:fillRect/>
          </a:stretch>
        </p:blipFill>
        <p:spPr>
          <a:xfrm>
            <a:off x="538663" y="2571760"/>
            <a:ext cx="3696000" cy="2206690"/>
          </a:xfrm>
          <a:prstGeom prst="rect">
            <a:avLst/>
          </a:prstGeom>
          <a:noFill/>
          <a:ln>
            <a:noFill/>
          </a:ln>
        </p:spPr>
      </p:pic>
      <p:graphicFrame>
        <p:nvGraphicFramePr>
          <p:cNvPr id="334" name="Google Shape;334;p26"/>
          <p:cNvGraphicFramePr/>
          <p:nvPr/>
        </p:nvGraphicFramePr>
        <p:xfrm>
          <a:off x="1171200" y="1001613"/>
          <a:ext cx="3000000" cy="3000000"/>
        </p:xfrm>
        <a:graphic>
          <a:graphicData uri="http://schemas.openxmlformats.org/drawingml/2006/table">
            <a:tbl>
              <a:tblPr>
                <a:noFill/>
                <a:tableStyleId>{49A5643B-A271-4D83-9CB4-728E2298ED7E}</a:tableStyleId>
              </a:tblPr>
              <a:tblGrid>
                <a:gridCol w="874550"/>
                <a:gridCol w="1556375"/>
              </a:tblGrid>
              <a:tr h="190500">
                <a:tc>
                  <a:txBody>
                    <a:bodyPr/>
                    <a:lstStyle/>
                    <a:p>
                      <a:pPr indent="0" lvl="0" marL="0" rtl="0" algn="just">
                        <a:lnSpc>
                          <a:spcPct val="115000"/>
                        </a:lnSpc>
                        <a:spcBef>
                          <a:spcPts val="0"/>
                        </a:spcBef>
                        <a:spcAft>
                          <a:spcPts val="0"/>
                        </a:spcAft>
                        <a:buNone/>
                      </a:pPr>
                      <a:r>
                        <a:rPr lang="es"/>
                        <a:t>14.35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b="1" lang="es"/>
                        <a:t>PROMEDIO</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just">
                        <a:lnSpc>
                          <a:spcPct val="115000"/>
                        </a:lnSpc>
                        <a:spcBef>
                          <a:spcPts val="0"/>
                        </a:spcBef>
                        <a:spcAft>
                          <a:spcPts val="0"/>
                        </a:spcAft>
                        <a:buNone/>
                      </a:pPr>
                      <a:r>
                        <a:rPr lang="es"/>
                        <a:t>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b="1" lang="es"/>
                        <a:t>MEDIANA</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just">
                        <a:lnSpc>
                          <a:spcPct val="115000"/>
                        </a:lnSpc>
                        <a:spcBef>
                          <a:spcPts val="0"/>
                        </a:spcBef>
                        <a:spcAft>
                          <a:spcPts val="0"/>
                        </a:spcAft>
                        <a:buNone/>
                      </a:pPr>
                      <a:r>
                        <a:rPr lang="es"/>
                        <a:t>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b="1" lang="es"/>
                        <a:t>MODA</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7"/>
          <p:cNvSpPr txBox="1"/>
          <p:nvPr>
            <p:ph idx="4294967295" type="ctrTitle"/>
          </p:nvPr>
        </p:nvSpPr>
        <p:spPr>
          <a:xfrm>
            <a:off x="959100" y="377675"/>
            <a:ext cx="72258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Paso 1: Oversampling con Data Augmentation</a:t>
            </a:r>
            <a:endParaRPr/>
          </a:p>
        </p:txBody>
      </p:sp>
      <p:pic>
        <p:nvPicPr>
          <p:cNvPr id="340" name="Google Shape;340;p27"/>
          <p:cNvPicPr preferRelativeResize="0"/>
          <p:nvPr/>
        </p:nvPicPr>
        <p:blipFill>
          <a:blip r:embed="rId3">
            <a:alphaModFix/>
          </a:blip>
          <a:stretch>
            <a:fillRect/>
          </a:stretch>
        </p:blipFill>
        <p:spPr>
          <a:xfrm>
            <a:off x="68575" y="1409625"/>
            <a:ext cx="4301327" cy="2324251"/>
          </a:xfrm>
          <a:prstGeom prst="rect">
            <a:avLst/>
          </a:prstGeom>
          <a:noFill/>
          <a:ln>
            <a:noFill/>
          </a:ln>
        </p:spPr>
      </p:pic>
      <p:pic>
        <p:nvPicPr>
          <p:cNvPr id="341" name="Google Shape;341;p27"/>
          <p:cNvPicPr preferRelativeResize="0"/>
          <p:nvPr/>
        </p:nvPicPr>
        <p:blipFill rotWithShape="1">
          <a:blip r:embed="rId4">
            <a:alphaModFix/>
          </a:blip>
          <a:srcRect b="17060" l="0" r="0" t="0"/>
          <a:stretch/>
        </p:blipFill>
        <p:spPr>
          <a:xfrm>
            <a:off x="4459925" y="1632163"/>
            <a:ext cx="4469299" cy="1879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8"/>
          <p:cNvSpPr txBox="1"/>
          <p:nvPr>
            <p:ph idx="4294967295" type="ctrTitle"/>
          </p:nvPr>
        </p:nvSpPr>
        <p:spPr>
          <a:xfrm>
            <a:off x="2249838" y="371425"/>
            <a:ext cx="4640400" cy="577800"/>
          </a:xfrm>
          <a:prstGeom prst="rect">
            <a:avLst/>
          </a:prstGeom>
          <a:solidFill>
            <a:schemeClr val="accent6"/>
          </a:solidFill>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dk1"/>
                </a:solidFill>
              </a:rPr>
              <a:t>Oversampling Inicial</a:t>
            </a:r>
            <a:endParaRPr>
              <a:solidFill>
                <a:schemeClr val="dk1"/>
              </a:solidFill>
            </a:endParaRPr>
          </a:p>
        </p:txBody>
      </p:sp>
      <p:pic>
        <p:nvPicPr>
          <p:cNvPr id="347" name="Google Shape;347;p28"/>
          <p:cNvPicPr preferRelativeResize="0"/>
          <p:nvPr/>
        </p:nvPicPr>
        <p:blipFill>
          <a:blip r:embed="rId3">
            <a:alphaModFix/>
          </a:blip>
          <a:stretch>
            <a:fillRect/>
          </a:stretch>
        </p:blipFill>
        <p:spPr>
          <a:xfrm>
            <a:off x="379023" y="1508675"/>
            <a:ext cx="5636798" cy="3170699"/>
          </a:xfrm>
          <a:prstGeom prst="rect">
            <a:avLst/>
          </a:prstGeom>
          <a:noFill/>
          <a:ln>
            <a:noFill/>
          </a:ln>
        </p:spPr>
      </p:pic>
      <p:sp>
        <p:nvSpPr>
          <p:cNvPr id="348" name="Google Shape;348;p28"/>
          <p:cNvSpPr txBox="1"/>
          <p:nvPr/>
        </p:nvSpPr>
        <p:spPr>
          <a:xfrm>
            <a:off x="6196625" y="1685750"/>
            <a:ext cx="25815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latin typeface="Catamaran"/>
                <a:ea typeface="Catamaran"/>
                <a:cs typeface="Catamaran"/>
                <a:sym typeface="Catamaran"/>
              </a:rPr>
              <a:t>Racional:</a:t>
            </a:r>
            <a:br>
              <a:rPr lang="es">
                <a:latin typeface="Catamaran"/>
                <a:ea typeface="Catamaran"/>
                <a:cs typeface="Catamaran"/>
                <a:sym typeface="Catamaran"/>
              </a:rPr>
            </a:br>
            <a:endParaRPr>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s">
                <a:latin typeface="Catamaran"/>
                <a:ea typeface="Catamaran"/>
                <a:cs typeface="Catamaran"/>
                <a:sym typeface="Catamaran"/>
              </a:rPr>
              <a:t>Se busca que no haya clases con 1 o 2 </a:t>
            </a:r>
            <a:r>
              <a:rPr lang="es">
                <a:latin typeface="Catamaran"/>
                <a:ea typeface="Catamaran"/>
                <a:cs typeface="Catamaran"/>
                <a:sym typeface="Catamaran"/>
              </a:rPr>
              <a:t>imágenes.</a:t>
            </a:r>
            <a:endParaRPr>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a:p>
            <a:pPr indent="-317500" lvl="0" marL="457200" rtl="0" algn="l">
              <a:spcBef>
                <a:spcPts val="0"/>
              </a:spcBef>
              <a:spcAft>
                <a:spcPts val="0"/>
              </a:spcAft>
              <a:buSzPts val="1400"/>
              <a:buFont typeface="Catamaran"/>
              <a:buChar char="●"/>
            </a:pPr>
            <a:r>
              <a:rPr lang="es">
                <a:latin typeface="Catamaran"/>
                <a:ea typeface="Catamaran"/>
                <a:cs typeface="Catamaran"/>
                <a:sym typeface="Catamaran"/>
              </a:rPr>
              <a:t>Queremos que todas las clases tengan al menos 10</a:t>
            </a:r>
            <a:endParaRPr>
              <a:latin typeface="Catamaran"/>
              <a:ea typeface="Catamaran"/>
              <a:cs typeface="Catamaran"/>
              <a:sym typeface="Catamar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alpha val="16069"/>
          </a:srgbClr>
        </a:solidFill>
      </p:bgPr>
    </p:bg>
    <p:spTree>
      <p:nvGrpSpPr>
        <p:cNvPr id="352" name="Shape 352"/>
        <p:cNvGrpSpPr/>
        <p:nvPr/>
      </p:nvGrpSpPr>
      <p:grpSpPr>
        <a:xfrm>
          <a:off x="0" y="0"/>
          <a:ext cx="0" cy="0"/>
          <a:chOff x="0" y="0"/>
          <a:chExt cx="0" cy="0"/>
        </a:xfrm>
      </p:grpSpPr>
      <p:sp>
        <p:nvSpPr>
          <p:cNvPr id="353" name="Google Shape;353;p29"/>
          <p:cNvSpPr/>
          <p:nvPr/>
        </p:nvSpPr>
        <p:spPr>
          <a:xfrm flipH="1" rot="10800000">
            <a:off x="2197650" y="252824"/>
            <a:ext cx="4595031" cy="565652"/>
          </a:xfrm>
          <a:custGeom>
            <a:rect b="b" l="l" r="r" t="t"/>
            <a:pathLst>
              <a:path extrusionOk="0" h="11621" w="32195">
                <a:moveTo>
                  <a:pt x="0" y="0"/>
                </a:moveTo>
                <a:lnTo>
                  <a:pt x="0" y="11621"/>
                </a:lnTo>
                <a:lnTo>
                  <a:pt x="32195" y="11621"/>
                </a:lnTo>
                <a:lnTo>
                  <a:pt x="32195" y="762"/>
                </a:lnTo>
                <a:close/>
              </a:path>
            </a:pathLst>
          </a:custGeom>
          <a:solidFill>
            <a:schemeClr val="accent1"/>
          </a:solidFill>
          <a:ln>
            <a:noFill/>
          </a:ln>
        </p:spPr>
      </p:sp>
      <p:sp>
        <p:nvSpPr>
          <p:cNvPr id="354" name="Google Shape;354;p29"/>
          <p:cNvSpPr txBox="1"/>
          <p:nvPr>
            <p:ph type="ctrTitle"/>
          </p:nvPr>
        </p:nvSpPr>
        <p:spPr>
          <a:xfrm>
            <a:off x="2174963" y="250588"/>
            <a:ext cx="4640400" cy="577800"/>
          </a:xfrm>
          <a:prstGeom prst="rect">
            <a:avLst/>
          </a:prstGeom>
          <a:solidFill>
            <a:srgbClr val="2C2E45"/>
          </a:solidFill>
        </p:spPr>
        <p:txBody>
          <a:bodyPr anchorCtr="0" anchor="t" bIns="91425" lIns="91425" spcFirstLastPara="1" rIns="91425" wrap="square" tIns="91425">
            <a:noAutofit/>
          </a:bodyPr>
          <a:lstStyle/>
          <a:p>
            <a:pPr indent="0" lvl="0" marL="0" rtl="0" algn="ctr">
              <a:spcBef>
                <a:spcPts val="0"/>
              </a:spcBef>
              <a:spcAft>
                <a:spcPts val="0"/>
              </a:spcAft>
              <a:buNone/>
            </a:pPr>
            <a:r>
              <a:rPr lang="es"/>
              <a:t>Transfer Learning</a:t>
            </a:r>
            <a:endParaRPr/>
          </a:p>
          <a:p>
            <a:pPr indent="0" lvl="0" marL="0" rtl="0" algn="ctr">
              <a:spcBef>
                <a:spcPts val="0"/>
              </a:spcBef>
              <a:spcAft>
                <a:spcPts val="0"/>
              </a:spcAft>
              <a:buNone/>
            </a:pPr>
            <a:r>
              <a:t/>
            </a:r>
            <a:endParaRPr/>
          </a:p>
        </p:txBody>
      </p:sp>
      <p:pic>
        <p:nvPicPr>
          <p:cNvPr id="355" name="Google Shape;355;p29"/>
          <p:cNvPicPr preferRelativeResize="0"/>
          <p:nvPr/>
        </p:nvPicPr>
        <p:blipFill>
          <a:blip r:embed="rId3">
            <a:alphaModFix/>
          </a:blip>
          <a:stretch>
            <a:fillRect/>
          </a:stretch>
        </p:blipFill>
        <p:spPr>
          <a:xfrm>
            <a:off x="976775" y="2733350"/>
            <a:ext cx="4052600" cy="1556325"/>
          </a:xfrm>
          <a:prstGeom prst="rect">
            <a:avLst/>
          </a:prstGeom>
          <a:noFill/>
          <a:ln>
            <a:noFill/>
          </a:ln>
        </p:spPr>
      </p:pic>
      <p:sp>
        <p:nvSpPr>
          <p:cNvPr id="356" name="Google Shape;356;p29"/>
          <p:cNvSpPr txBox="1"/>
          <p:nvPr/>
        </p:nvSpPr>
        <p:spPr>
          <a:xfrm>
            <a:off x="1307513" y="1018725"/>
            <a:ext cx="6375300" cy="272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500">
                <a:solidFill>
                  <a:schemeClr val="lt1"/>
                </a:solidFill>
                <a:latin typeface="Catamaran"/>
                <a:ea typeface="Catamaran"/>
                <a:cs typeface="Catamaran"/>
                <a:sym typeface="Catamaran"/>
              </a:rPr>
              <a:t>Se dió uso de la red </a:t>
            </a:r>
            <a:r>
              <a:rPr lang="es" sz="1500">
                <a:solidFill>
                  <a:schemeClr val="lt1"/>
                </a:solidFill>
                <a:latin typeface="Catamaran"/>
                <a:ea typeface="Catamaran"/>
                <a:cs typeface="Catamaran"/>
                <a:sym typeface="Catamaran"/>
              </a:rPr>
              <a:t>VGG 16</a:t>
            </a:r>
            <a:r>
              <a:rPr lang="es" sz="1500">
                <a:solidFill>
                  <a:schemeClr val="lt1"/>
                </a:solidFill>
                <a:latin typeface="Catamaran"/>
                <a:ea typeface="Catamaran"/>
                <a:cs typeface="Catamaran"/>
                <a:sym typeface="Catamaran"/>
              </a:rPr>
              <a:t> para nuestra clasificación. Se trata de una red pre-entrenada con una base de datos grande.</a:t>
            </a:r>
            <a:endParaRPr sz="1500">
              <a:solidFill>
                <a:schemeClr val="lt1"/>
              </a:solidFill>
              <a:latin typeface="Catamaran"/>
              <a:ea typeface="Catamaran"/>
              <a:cs typeface="Catamaran"/>
              <a:sym typeface="Catamaran"/>
            </a:endParaRPr>
          </a:p>
          <a:p>
            <a:pPr indent="0" lvl="0" marL="0" rtl="0" algn="l">
              <a:spcBef>
                <a:spcPts val="0"/>
              </a:spcBef>
              <a:spcAft>
                <a:spcPts val="0"/>
              </a:spcAft>
              <a:buNone/>
            </a:pPr>
            <a:r>
              <a:t/>
            </a:r>
            <a:endParaRPr sz="1500">
              <a:solidFill>
                <a:schemeClr val="lt1"/>
              </a:solidFill>
              <a:latin typeface="Catamaran"/>
              <a:ea typeface="Catamaran"/>
              <a:cs typeface="Catamaran"/>
              <a:sym typeface="Catamaran"/>
            </a:endParaRPr>
          </a:p>
          <a:p>
            <a:pPr indent="0" lvl="0" marL="0" rtl="0" algn="l">
              <a:spcBef>
                <a:spcPts val="0"/>
              </a:spcBef>
              <a:spcAft>
                <a:spcPts val="0"/>
              </a:spcAft>
              <a:buNone/>
            </a:pPr>
            <a:r>
              <a:rPr lang="es" sz="1500">
                <a:solidFill>
                  <a:schemeClr val="lt1"/>
                </a:solidFill>
                <a:latin typeface="Catamaran"/>
                <a:ea typeface="Catamaran"/>
                <a:cs typeface="Catamaran"/>
                <a:sym typeface="Catamaran"/>
              </a:rPr>
              <a:t>La podemos modificar para nuestro </a:t>
            </a:r>
            <a:r>
              <a:rPr lang="es" sz="1500">
                <a:solidFill>
                  <a:schemeClr val="lt1"/>
                </a:solidFill>
                <a:latin typeface="Catamaran"/>
                <a:ea typeface="Catamaran"/>
                <a:cs typeface="Catamaran"/>
                <a:sym typeface="Catamaran"/>
              </a:rPr>
              <a:t>interés, e</a:t>
            </a:r>
            <a:r>
              <a:rPr lang="es" sz="1500">
                <a:solidFill>
                  <a:schemeClr val="lt1"/>
                </a:solidFill>
                <a:latin typeface="Catamaran"/>
                <a:ea typeface="Catamaran"/>
                <a:cs typeface="Catamaran"/>
                <a:sym typeface="Catamaran"/>
              </a:rPr>
              <a:t>n este caso la </a:t>
            </a:r>
            <a:r>
              <a:rPr lang="es" sz="1500">
                <a:solidFill>
                  <a:schemeClr val="lt1"/>
                </a:solidFill>
                <a:latin typeface="Catamaran"/>
                <a:ea typeface="Catamaran"/>
                <a:cs typeface="Catamaran"/>
                <a:sym typeface="Catamaran"/>
              </a:rPr>
              <a:t>identificación</a:t>
            </a:r>
            <a:r>
              <a:rPr lang="es" sz="1500">
                <a:solidFill>
                  <a:schemeClr val="lt1"/>
                </a:solidFill>
                <a:latin typeface="Catamaran"/>
                <a:ea typeface="Catamaran"/>
                <a:cs typeface="Catamaran"/>
                <a:sym typeface="Catamaran"/>
              </a:rPr>
              <a:t> de los hoteles.</a:t>
            </a:r>
            <a:endParaRPr sz="1500">
              <a:solidFill>
                <a:schemeClr val="lt1"/>
              </a:solidFill>
              <a:latin typeface="Catamaran"/>
              <a:ea typeface="Catamaran"/>
              <a:cs typeface="Catamaran"/>
              <a:sym typeface="Catamaran"/>
            </a:endParaRPr>
          </a:p>
          <a:p>
            <a:pPr indent="0" lvl="0" marL="0" rtl="0" algn="l">
              <a:spcBef>
                <a:spcPts val="0"/>
              </a:spcBef>
              <a:spcAft>
                <a:spcPts val="0"/>
              </a:spcAft>
              <a:buNone/>
            </a:pPr>
            <a:r>
              <a:t/>
            </a:r>
            <a:endParaRPr sz="1500">
              <a:solidFill>
                <a:schemeClr val="lt1"/>
              </a:solidFill>
              <a:latin typeface="Catamaran"/>
              <a:ea typeface="Catamaran"/>
              <a:cs typeface="Catamaran"/>
              <a:sym typeface="Catamaran"/>
            </a:endParaRPr>
          </a:p>
          <a:p>
            <a:pPr indent="0" lvl="0" marL="457200" rtl="0" algn="r">
              <a:spcBef>
                <a:spcPts val="0"/>
              </a:spcBef>
              <a:spcAft>
                <a:spcPts val="0"/>
              </a:spcAft>
              <a:buNone/>
            </a:pPr>
            <a:r>
              <a:rPr b="1" lang="es" sz="1500">
                <a:solidFill>
                  <a:schemeClr val="lt1"/>
                </a:solidFill>
                <a:latin typeface="Catamaran"/>
                <a:ea typeface="Catamaran"/>
                <a:cs typeface="Catamaran"/>
                <a:sym typeface="Catamaran"/>
              </a:rPr>
              <a:t>Configuraciones Primera Fase</a:t>
            </a:r>
            <a:endParaRPr b="1" sz="1500">
              <a:solidFill>
                <a:schemeClr val="lt1"/>
              </a:solidFill>
              <a:latin typeface="Catamaran"/>
              <a:ea typeface="Catamaran"/>
              <a:cs typeface="Catamaran"/>
              <a:sym typeface="Catamaran"/>
            </a:endParaRPr>
          </a:p>
          <a:p>
            <a:pPr indent="0" lvl="0" marL="457200" rtl="0" algn="r">
              <a:spcBef>
                <a:spcPts val="0"/>
              </a:spcBef>
              <a:spcAft>
                <a:spcPts val="0"/>
              </a:spcAft>
              <a:buNone/>
            </a:pPr>
            <a:r>
              <a:t/>
            </a:r>
            <a:endParaRPr sz="1500">
              <a:solidFill>
                <a:schemeClr val="lt1"/>
              </a:solidFill>
              <a:latin typeface="Catamaran"/>
              <a:ea typeface="Catamaran"/>
              <a:cs typeface="Catamaran"/>
              <a:sym typeface="Catamaran"/>
            </a:endParaRPr>
          </a:p>
          <a:p>
            <a:pPr indent="0" lvl="0" marL="457200" rtl="0" algn="r">
              <a:spcBef>
                <a:spcPts val="0"/>
              </a:spcBef>
              <a:spcAft>
                <a:spcPts val="0"/>
              </a:spcAft>
              <a:buNone/>
            </a:pPr>
            <a:r>
              <a:rPr lang="es" sz="1500">
                <a:solidFill>
                  <a:schemeClr val="lt1"/>
                </a:solidFill>
                <a:latin typeface="Catamaran"/>
                <a:ea typeface="Catamaran"/>
                <a:cs typeface="Catamaran"/>
                <a:sym typeface="Catamaran"/>
              </a:rPr>
              <a:t>Validation Steps  = 50</a:t>
            </a:r>
            <a:br>
              <a:rPr lang="es" sz="1500">
                <a:solidFill>
                  <a:schemeClr val="lt1"/>
                </a:solidFill>
                <a:latin typeface="Catamaran"/>
                <a:ea typeface="Catamaran"/>
                <a:cs typeface="Catamaran"/>
                <a:sym typeface="Catamaran"/>
              </a:rPr>
            </a:br>
            <a:r>
              <a:rPr lang="es" sz="1500">
                <a:solidFill>
                  <a:schemeClr val="lt1"/>
                </a:solidFill>
                <a:latin typeface="Catamaran"/>
                <a:ea typeface="Catamaran"/>
                <a:cs typeface="Catamaran"/>
                <a:sym typeface="Catamaran"/>
              </a:rPr>
              <a:t>Batch Size = 32</a:t>
            </a:r>
            <a:endParaRPr sz="1500">
              <a:solidFill>
                <a:schemeClr val="lt1"/>
              </a:solidFill>
              <a:latin typeface="Catamaran"/>
              <a:ea typeface="Catamaran"/>
              <a:cs typeface="Catamaran"/>
              <a:sym typeface="Catamaran"/>
            </a:endParaRPr>
          </a:p>
          <a:p>
            <a:pPr indent="0" lvl="0" marL="457200" rtl="0" algn="r">
              <a:spcBef>
                <a:spcPts val="0"/>
              </a:spcBef>
              <a:spcAft>
                <a:spcPts val="0"/>
              </a:spcAft>
              <a:buNone/>
            </a:pPr>
            <a:r>
              <a:rPr lang="es" sz="1500">
                <a:solidFill>
                  <a:schemeClr val="lt1"/>
                </a:solidFill>
                <a:latin typeface="Catamaran"/>
                <a:ea typeface="Catamaran"/>
                <a:cs typeface="Catamaran"/>
                <a:sym typeface="Catamaran"/>
              </a:rPr>
              <a:t>Optimizer  = RMSProp 2e-05</a:t>
            </a:r>
            <a:endParaRPr sz="1500">
              <a:solidFill>
                <a:schemeClr val="lt1"/>
              </a:solidFill>
              <a:latin typeface="Catamaran"/>
              <a:ea typeface="Catamaran"/>
              <a:cs typeface="Catamaran"/>
              <a:sym typeface="Catamar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0" name="Shape 360"/>
        <p:cNvGrpSpPr/>
        <p:nvPr/>
      </p:nvGrpSpPr>
      <p:grpSpPr>
        <a:xfrm>
          <a:off x="0" y="0"/>
          <a:ext cx="0" cy="0"/>
          <a:chOff x="0" y="0"/>
          <a:chExt cx="0" cy="0"/>
        </a:xfrm>
      </p:grpSpPr>
      <p:sp>
        <p:nvSpPr>
          <p:cNvPr id="361" name="Google Shape;361;p30"/>
          <p:cNvSpPr txBox="1"/>
          <p:nvPr>
            <p:ph idx="1" type="subTitle"/>
          </p:nvPr>
        </p:nvSpPr>
        <p:spPr>
          <a:xfrm>
            <a:off x="3291475" y="1871350"/>
            <a:ext cx="5139300" cy="2520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sz="1800"/>
              <a:t>Corrimos unos cuantos modelos, ninguno arriba de 2%.</a:t>
            </a:r>
            <a:endParaRPr sz="1800"/>
          </a:p>
          <a:p>
            <a:pPr indent="0" lvl="0" marL="0" rtl="0" algn="r">
              <a:spcBef>
                <a:spcPts val="0"/>
              </a:spcBef>
              <a:spcAft>
                <a:spcPts val="0"/>
              </a:spcAft>
              <a:buNone/>
            </a:pPr>
            <a:r>
              <a:t/>
            </a:r>
            <a:endParaRPr sz="1800"/>
          </a:p>
          <a:p>
            <a:pPr indent="0" lvl="0" marL="0" rtl="0" algn="r">
              <a:spcBef>
                <a:spcPts val="0"/>
              </a:spcBef>
              <a:spcAft>
                <a:spcPts val="0"/>
              </a:spcAft>
              <a:buNone/>
            </a:pPr>
            <a:r>
              <a:rPr lang="es" sz="1800"/>
              <a:t>Notamos que los steps dentro de una epoch estaban siendo demasiado (100) = empezaban a bajar mucho después de cierto punto así que reducimos los steps</a:t>
            </a:r>
            <a:endParaRPr/>
          </a:p>
        </p:txBody>
      </p:sp>
      <p:grpSp>
        <p:nvGrpSpPr>
          <p:cNvPr id="362" name="Google Shape;362;p30"/>
          <p:cNvGrpSpPr/>
          <p:nvPr/>
        </p:nvGrpSpPr>
        <p:grpSpPr>
          <a:xfrm flipH="1">
            <a:off x="723857" y="2204555"/>
            <a:ext cx="286006" cy="221711"/>
            <a:chOff x="3982050" y="663325"/>
            <a:chExt cx="992388" cy="558325"/>
          </a:xfrm>
        </p:grpSpPr>
        <p:sp>
          <p:nvSpPr>
            <p:cNvPr id="363" name="Google Shape;363;p30"/>
            <p:cNvSpPr/>
            <p:nvPr/>
          </p:nvSpPr>
          <p:spPr>
            <a:xfrm>
              <a:off x="3982050" y="9311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sp>
          <p:nvSpPr>
            <p:cNvPr id="364" name="Google Shape;364;p30"/>
            <p:cNvSpPr/>
            <p:nvPr/>
          </p:nvSpPr>
          <p:spPr>
            <a:xfrm rot="10800000">
              <a:off x="4169563" y="663325"/>
              <a:ext cx="804875" cy="290525"/>
            </a:xfrm>
            <a:custGeom>
              <a:rect b="b" l="l" r="r" t="t"/>
              <a:pathLst>
                <a:path extrusionOk="0" h="11621" w="32195">
                  <a:moveTo>
                    <a:pt x="0" y="0"/>
                  </a:moveTo>
                  <a:lnTo>
                    <a:pt x="0" y="11621"/>
                  </a:lnTo>
                  <a:lnTo>
                    <a:pt x="32195" y="11621"/>
                  </a:lnTo>
                  <a:lnTo>
                    <a:pt x="32195" y="762"/>
                  </a:lnTo>
                  <a:close/>
                </a:path>
              </a:pathLst>
            </a:custGeom>
            <a:solidFill>
              <a:srgbClr val="373A5A">
                <a:alpha val="13390"/>
              </a:srgbClr>
            </a:solidFill>
            <a:ln>
              <a:noFill/>
            </a:ln>
          </p:spPr>
        </p:sp>
      </p:grpSp>
      <p:sp>
        <p:nvSpPr>
          <p:cNvPr id="365" name="Google Shape;365;p30"/>
          <p:cNvSpPr/>
          <p:nvPr/>
        </p:nvSpPr>
        <p:spPr>
          <a:xfrm>
            <a:off x="587219" y="1242525"/>
            <a:ext cx="745769" cy="1645444"/>
          </a:xfrm>
          <a:custGeom>
            <a:rect b="b" l="l" r="r" t="t"/>
            <a:pathLst>
              <a:path extrusionOk="0" h="123162" w="55821">
                <a:moveTo>
                  <a:pt x="0" y="1334"/>
                </a:moveTo>
                <a:lnTo>
                  <a:pt x="8763" y="123063"/>
                </a:lnTo>
                <a:lnTo>
                  <a:pt x="54005" y="123162"/>
                </a:lnTo>
                <a:lnTo>
                  <a:pt x="55821" y="0"/>
                </a:lnTo>
                <a:close/>
              </a:path>
            </a:pathLst>
          </a:custGeom>
          <a:solidFill>
            <a:schemeClr val="lt1"/>
          </a:solidFill>
          <a:ln>
            <a:noFill/>
          </a:ln>
        </p:spPr>
      </p:sp>
      <p:sp>
        <p:nvSpPr>
          <p:cNvPr id="366" name="Google Shape;366;p30"/>
          <p:cNvSpPr/>
          <p:nvPr/>
        </p:nvSpPr>
        <p:spPr>
          <a:xfrm>
            <a:off x="686472" y="1301663"/>
            <a:ext cx="573745" cy="1740234"/>
          </a:xfrm>
          <a:custGeom>
            <a:rect b="b" l="l" r="r" t="t"/>
            <a:pathLst>
              <a:path extrusionOk="0" h="130257" w="42945">
                <a:moveTo>
                  <a:pt x="0" y="717"/>
                </a:moveTo>
                <a:lnTo>
                  <a:pt x="4762" y="130257"/>
                </a:lnTo>
                <a:lnTo>
                  <a:pt x="41259" y="129468"/>
                </a:lnTo>
                <a:lnTo>
                  <a:pt x="42945" y="0"/>
                </a:lnTo>
                <a:close/>
              </a:path>
            </a:pathLst>
          </a:custGeom>
          <a:solidFill>
            <a:schemeClr val="accent5"/>
          </a:solidFill>
          <a:ln>
            <a:noFill/>
          </a:ln>
        </p:spPr>
      </p:sp>
      <p:sp>
        <p:nvSpPr>
          <p:cNvPr id="367" name="Google Shape;367;p30"/>
          <p:cNvSpPr/>
          <p:nvPr/>
        </p:nvSpPr>
        <p:spPr>
          <a:xfrm>
            <a:off x="709368" y="1324319"/>
            <a:ext cx="530632" cy="1687034"/>
          </a:xfrm>
          <a:custGeom>
            <a:rect b="b" l="l" r="r" t="t"/>
            <a:pathLst>
              <a:path extrusionOk="0" h="126275" w="39718">
                <a:moveTo>
                  <a:pt x="0" y="354"/>
                </a:moveTo>
                <a:lnTo>
                  <a:pt x="4191" y="126275"/>
                </a:lnTo>
                <a:lnTo>
                  <a:pt x="38076" y="126076"/>
                </a:lnTo>
                <a:lnTo>
                  <a:pt x="39718" y="0"/>
                </a:lnTo>
                <a:close/>
              </a:path>
            </a:pathLst>
          </a:custGeom>
          <a:solidFill>
            <a:schemeClr val="lt2"/>
          </a:solidFill>
          <a:ln>
            <a:noFill/>
          </a:ln>
        </p:spPr>
      </p:sp>
      <p:sp>
        <p:nvSpPr>
          <p:cNvPr id="368" name="Google Shape;368;p30"/>
          <p:cNvSpPr/>
          <p:nvPr/>
        </p:nvSpPr>
        <p:spPr>
          <a:xfrm rot="5400000">
            <a:off x="969187" y="1595408"/>
            <a:ext cx="18600" cy="522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0"/>
          <p:cNvSpPr/>
          <p:nvPr/>
        </p:nvSpPr>
        <p:spPr>
          <a:xfrm>
            <a:off x="574502" y="2873371"/>
            <a:ext cx="823230" cy="184168"/>
          </a:xfrm>
          <a:custGeom>
            <a:rect b="b" l="l" r="r" t="t"/>
            <a:pathLst>
              <a:path extrusionOk="0" h="13785" w="61619">
                <a:moveTo>
                  <a:pt x="4191" y="13172"/>
                </a:moveTo>
                <a:lnTo>
                  <a:pt x="0" y="790"/>
                </a:lnTo>
                <a:lnTo>
                  <a:pt x="61619" y="0"/>
                </a:lnTo>
                <a:lnTo>
                  <a:pt x="59750" y="13785"/>
                </a:lnTo>
                <a:close/>
              </a:path>
            </a:pathLst>
          </a:custGeom>
          <a:solidFill>
            <a:schemeClr val="lt1"/>
          </a:solidFill>
          <a:ln>
            <a:noFill/>
          </a:ln>
        </p:spPr>
      </p:sp>
      <p:sp>
        <p:nvSpPr>
          <p:cNvPr id="370" name="Google Shape;370;p30"/>
          <p:cNvSpPr/>
          <p:nvPr/>
        </p:nvSpPr>
        <p:spPr>
          <a:xfrm>
            <a:off x="740890" y="2063324"/>
            <a:ext cx="377128" cy="815644"/>
          </a:xfrm>
          <a:custGeom>
            <a:rect b="b" l="l" r="r" t="t"/>
            <a:pathLst>
              <a:path extrusionOk="0" h="40982" w="43002">
                <a:moveTo>
                  <a:pt x="1" y="1"/>
                </a:moveTo>
                <a:lnTo>
                  <a:pt x="1" y="12102"/>
                </a:lnTo>
                <a:lnTo>
                  <a:pt x="30484" y="40982"/>
                </a:lnTo>
                <a:lnTo>
                  <a:pt x="43001" y="40982"/>
                </a:lnTo>
                <a:lnTo>
                  <a:pt x="1" y="1"/>
                </a:lnTo>
                <a:close/>
              </a:path>
            </a:pathLst>
          </a:custGeom>
          <a:solidFill>
            <a:srgbClr val="6D9EEB">
              <a:alpha val="37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0"/>
          <p:cNvSpPr/>
          <p:nvPr/>
        </p:nvSpPr>
        <p:spPr>
          <a:xfrm>
            <a:off x="730775" y="1871350"/>
            <a:ext cx="471712" cy="1007658"/>
          </a:xfrm>
          <a:custGeom>
            <a:rect b="b" l="l" r="r" t="t"/>
            <a:pathLst>
              <a:path extrusionOk="0" h="51688" w="53787">
                <a:moveTo>
                  <a:pt x="1" y="0"/>
                </a:moveTo>
                <a:lnTo>
                  <a:pt x="1" y="4431"/>
                </a:lnTo>
                <a:lnTo>
                  <a:pt x="49277" y="51688"/>
                </a:lnTo>
                <a:lnTo>
                  <a:pt x="53786" y="51688"/>
                </a:lnTo>
                <a:lnTo>
                  <a:pt x="1" y="0"/>
                </a:lnTo>
                <a:close/>
              </a:path>
            </a:pathLst>
          </a:custGeom>
          <a:solidFill>
            <a:srgbClr val="6D9EEB">
              <a:alpha val="37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0"/>
          <p:cNvSpPr txBox="1"/>
          <p:nvPr>
            <p:ph idx="4294967295" type="ctrTitle"/>
          </p:nvPr>
        </p:nvSpPr>
        <p:spPr>
          <a:xfrm>
            <a:off x="5414848" y="876414"/>
            <a:ext cx="2012100" cy="44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Modelos</a:t>
            </a:r>
            <a:endParaRPr/>
          </a:p>
        </p:txBody>
      </p:sp>
      <p:sp>
        <p:nvSpPr>
          <p:cNvPr id="373" name="Google Shape;373;p30"/>
          <p:cNvSpPr txBox="1"/>
          <p:nvPr>
            <p:ph idx="4294967295" type="ctrTitle"/>
          </p:nvPr>
        </p:nvSpPr>
        <p:spPr>
          <a:xfrm>
            <a:off x="3790363" y="1210688"/>
            <a:ext cx="4640400" cy="577800"/>
          </a:xfrm>
          <a:prstGeom prst="rect">
            <a:avLst/>
          </a:prstGeom>
          <a:solidFill>
            <a:srgbClr val="2C2E45"/>
          </a:solidFill>
        </p:spPr>
        <p:txBody>
          <a:bodyPr anchorCtr="0" anchor="t" bIns="91425" lIns="91425" spcFirstLastPara="1" rIns="91425" wrap="square" tIns="91425">
            <a:noAutofit/>
          </a:bodyPr>
          <a:lstStyle/>
          <a:p>
            <a:pPr indent="0" lvl="0" marL="0" rtl="0" algn="r">
              <a:spcBef>
                <a:spcPts val="0"/>
              </a:spcBef>
              <a:spcAft>
                <a:spcPts val="0"/>
              </a:spcAft>
              <a:buNone/>
            </a:pPr>
            <a:r>
              <a:rPr lang="es">
                <a:solidFill>
                  <a:schemeClr val="dk1"/>
                </a:solidFill>
              </a:rPr>
              <a:t>Primeros Modelos</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7" name="Shape 377"/>
        <p:cNvGrpSpPr/>
        <p:nvPr/>
      </p:nvGrpSpPr>
      <p:grpSpPr>
        <a:xfrm>
          <a:off x="0" y="0"/>
          <a:ext cx="0" cy="0"/>
          <a:chOff x="0" y="0"/>
          <a:chExt cx="0" cy="0"/>
        </a:xfrm>
      </p:grpSpPr>
      <p:sp>
        <p:nvSpPr>
          <p:cNvPr id="378" name="Google Shape;378;p31"/>
          <p:cNvSpPr txBox="1"/>
          <p:nvPr>
            <p:ph type="ctrTitle"/>
          </p:nvPr>
        </p:nvSpPr>
        <p:spPr>
          <a:xfrm>
            <a:off x="1068263" y="82225"/>
            <a:ext cx="32601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F3F3F3"/>
                </a:solidFill>
              </a:rPr>
              <a:t>Modelos Probados</a:t>
            </a:r>
            <a:endParaRPr>
              <a:solidFill>
                <a:srgbClr val="F3F3F3"/>
              </a:solidFill>
            </a:endParaRPr>
          </a:p>
        </p:txBody>
      </p:sp>
      <p:sp>
        <p:nvSpPr>
          <p:cNvPr id="379" name="Google Shape;379;p31"/>
          <p:cNvSpPr/>
          <p:nvPr/>
        </p:nvSpPr>
        <p:spPr>
          <a:xfrm>
            <a:off x="986325" y="5141950"/>
            <a:ext cx="9144000" cy="196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0" name="Google Shape;380;p31"/>
          <p:cNvPicPr preferRelativeResize="0"/>
          <p:nvPr/>
        </p:nvPicPr>
        <p:blipFill rotWithShape="1">
          <a:blip r:embed="rId3">
            <a:alphaModFix/>
          </a:blip>
          <a:srcRect b="10514" l="0" r="0" t="0"/>
          <a:stretch/>
        </p:blipFill>
        <p:spPr>
          <a:xfrm>
            <a:off x="1050625" y="759398"/>
            <a:ext cx="3260100" cy="1042923"/>
          </a:xfrm>
          <a:prstGeom prst="rect">
            <a:avLst/>
          </a:prstGeom>
          <a:noFill/>
          <a:ln cap="flat" cmpd="sng" w="28575">
            <a:solidFill>
              <a:schemeClr val="dk2"/>
            </a:solidFill>
            <a:prstDash val="solid"/>
            <a:round/>
            <a:headEnd len="sm" w="sm" type="none"/>
            <a:tailEnd len="sm" w="sm" type="none"/>
          </a:ln>
        </p:spPr>
      </p:pic>
      <p:pic>
        <p:nvPicPr>
          <p:cNvPr id="381" name="Google Shape;381;p31"/>
          <p:cNvPicPr preferRelativeResize="0"/>
          <p:nvPr/>
        </p:nvPicPr>
        <p:blipFill rotWithShape="1">
          <a:blip r:embed="rId4">
            <a:alphaModFix/>
          </a:blip>
          <a:srcRect b="10346" l="0" r="0" t="0"/>
          <a:stretch/>
        </p:blipFill>
        <p:spPr>
          <a:xfrm>
            <a:off x="1050625" y="2046000"/>
            <a:ext cx="3295412" cy="957650"/>
          </a:xfrm>
          <a:prstGeom prst="rect">
            <a:avLst/>
          </a:prstGeom>
          <a:noFill/>
          <a:ln cap="flat" cmpd="sng" w="28575">
            <a:solidFill>
              <a:schemeClr val="dk2"/>
            </a:solidFill>
            <a:prstDash val="solid"/>
            <a:round/>
            <a:headEnd len="sm" w="sm" type="none"/>
            <a:tailEnd len="sm" w="sm" type="none"/>
          </a:ln>
        </p:spPr>
      </p:pic>
      <p:pic>
        <p:nvPicPr>
          <p:cNvPr id="382" name="Google Shape;382;p31"/>
          <p:cNvPicPr preferRelativeResize="0"/>
          <p:nvPr/>
        </p:nvPicPr>
        <p:blipFill>
          <a:blip r:embed="rId5">
            <a:alphaModFix/>
          </a:blip>
          <a:stretch>
            <a:fillRect/>
          </a:stretch>
        </p:blipFill>
        <p:spPr>
          <a:xfrm>
            <a:off x="1050625" y="3302023"/>
            <a:ext cx="3295400" cy="1170045"/>
          </a:xfrm>
          <a:prstGeom prst="rect">
            <a:avLst/>
          </a:prstGeom>
          <a:noFill/>
          <a:ln cap="flat" cmpd="sng" w="28575">
            <a:solidFill>
              <a:schemeClr val="accent2"/>
            </a:solidFill>
            <a:prstDash val="solid"/>
            <a:round/>
            <a:headEnd len="sm" w="sm" type="none"/>
            <a:tailEnd len="sm" w="sm" type="none"/>
          </a:ln>
        </p:spPr>
      </p:pic>
      <p:sp>
        <p:nvSpPr>
          <p:cNvPr id="383" name="Google Shape;383;p31"/>
          <p:cNvSpPr txBox="1"/>
          <p:nvPr>
            <p:ph type="ctrTitle"/>
          </p:nvPr>
        </p:nvSpPr>
        <p:spPr>
          <a:xfrm>
            <a:off x="457063" y="1042475"/>
            <a:ext cx="32601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3F3F3"/>
                </a:solidFill>
              </a:rPr>
              <a:t>A)</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s">
                <a:solidFill>
                  <a:srgbClr val="F3F3F3"/>
                </a:solidFill>
              </a:rPr>
              <a:t>B)</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s">
                <a:solidFill>
                  <a:schemeClr val="accent5"/>
                </a:solidFill>
              </a:rPr>
              <a:t>C)</a:t>
            </a:r>
            <a:endParaRPr>
              <a:solidFill>
                <a:schemeClr val="accent5"/>
              </a:solidFill>
            </a:endParaRPr>
          </a:p>
        </p:txBody>
      </p:sp>
      <p:sp>
        <p:nvSpPr>
          <p:cNvPr id="384" name="Google Shape;384;p31"/>
          <p:cNvSpPr txBox="1"/>
          <p:nvPr>
            <p:ph type="ctrTitle"/>
          </p:nvPr>
        </p:nvSpPr>
        <p:spPr>
          <a:xfrm>
            <a:off x="4504777" y="822571"/>
            <a:ext cx="32601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3F3F3"/>
                </a:solidFill>
              </a:rPr>
              <a:t>A)</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s">
                <a:solidFill>
                  <a:srgbClr val="F3F3F3"/>
                </a:solidFill>
              </a:rPr>
              <a:t>B)</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s">
                <a:solidFill>
                  <a:schemeClr val="accent5"/>
                </a:solidFill>
              </a:rPr>
              <a:t>C)</a:t>
            </a:r>
            <a:endParaRPr>
              <a:solidFill>
                <a:schemeClr val="accent5"/>
              </a:solidFill>
            </a:endParaRPr>
          </a:p>
        </p:txBody>
      </p:sp>
      <p:pic>
        <p:nvPicPr>
          <p:cNvPr id="385" name="Google Shape;385;p31"/>
          <p:cNvPicPr preferRelativeResize="0"/>
          <p:nvPr/>
        </p:nvPicPr>
        <p:blipFill rotWithShape="1">
          <a:blip r:embed="rId6">
            <a:alphaModFix/>
          </a:blip>
          <a:srcRect b="0" l="0" r="5988" t="0"/>
          <a:stretch/>
        </p:blipFill>
        <p:spPr>
          <a:xfrm>
            <a:off x="5029375" y="539500"/>
            <a:ext cx="1720751" cy="1299300"/>
          </a:xfrm>
          <a:prstGeom prst="rect">
            <a:avLst/>
          </a:prstGeom>
          <a:noFill/>
          <a:ln cap="flat" cmpd="sng" w="28575">
            <a:solidFill>
              <a:schemeClr val="dk2"/>
            </a:solidFill>
            <a:prstDash val="solid"/>
            <a:round/>
            <a:headEnd len="sm" w="sm" type="none"/>
            <a:tailEnd len="sm" w="sm" type="none"/>
          </a:ln>
        </p:spPr>
      </p:pic>
      <p:pic>
        <p:nvPicPr>
          <p:cNvPr id="386" name="Google Shape;386;p31"/>
          <p:cNvPicPr preferRelativeResize="0"/>
          <p:nvPr/>
        </p:nvPicPr>
        <p:blipFill>
          <a:blip r:embed="rId7">
            <a:alphaModFix/>
          </a:blip>
          <a:stretch>
            <a:fillRect/>
          </a:stretch>
        </p:blipFill>
        <p:spPr>
          <a:xfrm>
            <a:off x="6995795" y="539503"/>
            <a:ext cx="1678457" cy="1299300"/>
          </a:xfrm>
          <a:prstGeom prst="rect">
            <a:avLst/>
          </a:prstGeom>
          <a:noFill/>
          <a:ln cap="flat" cmpd="sng" w="28575">
            <a:solidFill>
              <a:schemeClr val="dk2"/>
            </a:solidFill>
            <a:prstDash val="solid"/>
            <a:round/>
            <a:headEnd len="sm" w="sm" type="none"/>
            <a:tailEnd len="sm" w="sm" type="none"/>
          </a:ln>
        </p:spPr>
      </p:pic>
      <p:pic>
        <p:nvPicPr>
          <p:cNvPr id="387" name="Google Shape;387;p31"/>
          <p:cNvPicPr preferRelativeResize="0"/>
          <p:nvPr/>
        </p:nvPicPr>
        <p:blipFill rotWithShape="1">
          <a:blip r:embed="rId8">
            <a:alphaModFix/>
          </a:blip>
          <a:srcRect b="0" l="0" r="5838" t="0"/>
          <a:stretch/>
        </p:blipFill>
        <p:spPr>
          <a:xfrm>
            <a:off x="5029376" y="2002725"/>
            <a:ext cx="1720750" cy="1299300"/>
          </a:xfrm>
          <a:prstGeom prst="rect">
            <a:avLst/>
          </a:prstGeom>
          <a:noFill/>
          <a:ln cap="flat" cmpd="sng" w="28575">
            <a:solidFill>
              <a:schemeClr val="dk2"/>
            </a:solidFill>
            <a:prstDash val="solid"/>
            <a:round/>
            <a:headEnd len="sm" w="sm" type="none"/>
            <a:tailEnd len="sm" w="sm" type="none"/>
          </a:ln>
        </p:spPr>
      </p:pic>
      <p:pic>
        <p:nvPicPr>
          <p:cNvPr id="388" name="Google Shape;388;p31"/>
          <p:cNvPicPr preferRelativeResize="0"/>
          <p:nvPr/>
        </p:nvPicPr>
        <p:blipFill rotWithShape="1">
          <a:blip r:embed="rId9">
            <a:alphaModFix/>
          </a:blip>
          <a:srcRect b="0" l="0" r="2846" t="0"/>
          <a:stretch/>
        </p:blipFill>
        <p:spPr>
          <a:xfrm>
            <a:off x="7010025" y="2002725"/>
            <a:ext cx="1649989" cy="1299300"/>
          </a:xfrm>
          <a:prstGeom prst="rect">
            <a:avLst/>
          </a:prstGeom>
          <a:noFill/>
          <a:ln cap="flat" cmpd="sng" w="28575">
            <a:solidFill>
              <a:schemeClr val="dk2"/>
            </a:solidFill>
            <a:prstDash val="solid"/>
            <a:round/>
            <a:headEnd len="sm" w="sm" type="none"/>
            <a:tailEnd len="sm" w="sm" type="none"/>
          </a:ln>
        </p:spPr>
      </p:pic>
      <p:pic>
        <p:nvPicPr>
          <p:cNvPr id="389" name="Google Shape;389;p31"/>
          <p:cNvPicPr preferRelativeResize="0"/>
          <p:nvPr/>
        </p:nvPicPr>
        <p:blipFill>
          <a:blip r:embed="rId10">
            <a:alphaModFix/>
          </a:blip>
          <a:stretch>
            <a:fillRect/>
          </a:stretch>
        </p:blipFill>
        <p:spPr>
          <a:xfrm>
            <a:off x="5029375" y="3465950"/>
            <a:ext cx="1720750" cy="1327431"/>
          </a:xfrm>
          <a:prstGeom prst="rect">
            <a:avLst/>
          </a:prstGeom>
          <a:noFill/>
          <a:ln cap="flat" cmpd="sng" w="28575">
            <a:solidFill>
              <a:schemeClr val="accent2"/>
            </a:solidFill>
            <a:prstDash val="solid"/>
            <a:round/>
            <a:headEnd len="sm" w="sm" type="none"/>
            <a:tailEnd len="sm" w="sm" type="none"/>
          </a:ln>
        </p:spPr>
      </p:pic>
      <p:pic>
        <p:nvPicPr>
          <p:cNvPr id="390" name="Google Shape;390;p31"/>
          <p:cNvPicPr preferRelativeResize="0"/>
          <p:nvPr/>
        </p:nvPicPr>
        <p:blipFill rotWithShape="1">
          <a:blip r:embed="rId11">
            <a:alphaModFix/>
          </a:blip>
          <a:srcRect b="0" l="4172" r="6294" t="0"/>
          <a:stretch/>
        </p:blipFill>
        <p:spPr>
          <a:xfrm>
            <a:off x="6995800" y="3465950"/>
            <a:ext cx="1650000" cy="1299300"/>
          </a:xfrm>
          <a:prstGeom prst="rect">
            <a:avLst/>
          </a:prstGeom>
          <a:noFill/>
          <a:ln cap="flat" cmpd="sng" w="28575">
            <a:solidFill>
              <a:schemeClr val="accent2"/>
            </a:solidFill>
            <a:prstDash val="solid"/>
            <a:round/>
            <a:headEnd len="sm" w="sm" type="none"/>
            <a:tailEnd len="sm" w="sm" type="none"/>
          </a:ln>
        </p:spPr>
      </p:pic>
      <p:sp>
        <p:nvSpPr>
          <p:cNvPr id="391" name="Google Shape;391;p31"/>
          <p:cNvSpPr/>
          <p:nvPr/>
        </p:nvSpPr>
        <p:spPr>
          <a:xfrm>
            <a:off x="156975" y="3668096"/>
            <a:ext cx="362700" cy="323100"/>
          </a:xfrm>
          <a:prstGeom prst="star5">
            <a:avLst>
              <a:gd fmla="val 19098" name="adj"/>
              <a:gd fmla="val 105146" name="hf"/>
              <a:gd fmla="val 110557" name="vf"/>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1"/>
          <p:cNvSpPr/>
          <p:nvPr/>
        </p:nvSpPr>
        <p:spPr>
          <a:xfrm>
            <a:off x="4506350" y="3885696"/>
            <a:ext cx="362700" cy="323100"/>
          </a:xfrm>
          <a:prstGeom prst="star5">
            <a:avLst>
              <a:gd fmla="val 19098" name="adj"/>
              <a:gd fmla="val 105146" name="hf"/>
              <a:gd fmla="val 110557" name="vf"/>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1"/>
          <p:cNvSpPr txBox="1"/>
          <p:nvPr/>
        </p:nvSpPr>
        <p:spPr>
          <a:xfrm>
            <a:off x="1890125" y="4521525"/>
            <a:ext cx="1616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accent5"/>
                </a:solidFill>
                <a:latin typeface="Roboto Condensed"/>
                <a:ea typeface="Roboto Condensed"/>
                <a:cs typeface="Roboto Condensed"/>
                <a:sym typeface="Roboto Condensed"/>
              </a:rPr>
              <a:t>MEJOR MODELO</a:t>
            </a:r>
            <a:endParaRPr sz="300">
              <a:solidFill>
                <a:schemeClr val="accent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2"/>
          <p:cNvSpPr txBox="1"/>
          <p:nvPr/>
        </p:nvSpPr>
        <p:spPr>
          <a:xfrm>
            <a:off x="713225" y="949225"/>
            <a:ext cx="7625700" cy="2770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s">
                <a:solidFill>
                  <a:schemeClr val="dk1"/>
                </a:solidFill>
                <a:latin typeface="Catamaran"/>
                <a:ea typeface="Catamaran"/>
                <a:cs typeface="Catamaran"/>
                <a:sym typeface="Catamaran"/>
              </a:rPr>
              <a:t>Aprendizaje y Observaciones:</a:t>
            </a:r>
            <a:endParaRPr b="1">
              <a:solidFill>
                <a:schemeClr val="dk1"/>
              </a:solidFill>
              <a:latin typeface="Catamaran"/>
              <a:ea typeface="Catamaran"/>
              <a:cs typeface="Catamaran"/>
              <a:sym typeface="Catamaran"/>
            </a:endParaRPr>
          </a:p>
          <a:p>
            <a:pPr indent="0" lvl="0" marL="0" rtl="0" algn="just">
              <a:spcBef>
                <a:spcPts val="0"/>
              </a:spcBef>
              <a:spcAft>
                <a:spcPts val="0"/>
              </a:spcAft>
              <a:buNone/>
            </a:pPr>
            <a:r>
              <a:t/>
            </a:r>
            <a:endParaRPr b="1">
              <a:solidFill>
                <a:schemeClr val="dk1"/>
              </a:solidFill>
              <a:latin typeface="Catamaran"/>
              <a:ea typeface="Catamaran"/>
              <a:cs typeface="Catamaran"/>
              <a:sym typeface="Catamaran"/>
            </a:endParaRPr>
          </a:p>
          <a:p>
            <a:pPr indent="-317500" lvl="0" marL="457200" rtl="0" algn="l">
              <a:spcBef>
                <a:spcPts val="0"/>
              </a:spcBef>
              <a:spcAft>
                <a:spcPts val="0"/>
              </a:spcAft>
              <a:buClr>
                <a:schemeClr val="dk1"/>
              </a:buClr>
              <a:buSzPts val="1400"/>
              <a:buFont typeface="Catamaran"/>
              <a:buChar char="●"/>
            </a:pPr>
            <a:r>
              <a:rPr lang="es">
                <a:solidFill>
                  <a:schemeClr val="dk1"/>
                </a:solidFill>
                <a:latin typeface="Catamaran"/>
                <a:ea typeface="Catamaran"/>
                <a:cs typeface="Catamaran"/>
                <a:sym typeface="Catamaran"/>
              </a:rPr>
              <a:t>Requerimos de mayor poder de cómputo para realizar satisfactoriamente las pruebas, debido a la alta cantidad de clases. </a:t>
            </a:r>
            <a:endParaRPr>
              <a:solidFill>
                <a:schemeClr val="dk1"/>
              </a:solidFill>
              <a:latin typeface="Catamaran"/>
              <a:ea typeface="Catamaran"/>
              <a:cs typeface="Catamaran"/>
              <a:sym typeface="Catamaran"/>
            </a:endParaRPr>
          </a:p>
          <a:p>
            <a:pPr indent="0" lvl="0" marL="0" rtl="0" algn="l">
              <a:spcBef>
                <a:spcPts val="0"/>
              </a:spcBef>
              <a:spcAft>
                <a:spcPts val="0"/>
              </a:spcAft>
              <a:buNone/>
            </a:pPr>
            <a:r>
              <a:t/>
            </a:r>
            <a:endParaRPr>
              <a:solidFill>
                <a:schemeClr val="dk1"/>
              </a:solidFill>
              <a:latin typeface="Catamaran"/>
              <a:ea typeface="Catamaran"/>
              <a:cs typeface="Catamaran"/>
              <a:sym typeface="Catamaran"/>
            </a:endParaRPr>
          </a:p>
          <a:p>
            <a:pPr indent="-317500" lvl="0" marL="457200" rtl="0" algn="l">
              <a:spcBef>
                <a:spcPts val="0"/>
              </a:spcBef>
              <a:spcAft>
                <a:spcPts val="0"/>
              </a:spcAft>
              <a:buClr>
                <a:schemeClr val="dk1"/>
              </a:buClr>
              <a:buSzPts val="1400"/>
              <a:buFont typeface="Catamaran"/>
              <a:buChar char="●"/>
            </a:pPr>
            <a:r>
              <a:rPr lang="es">
                <a:solidFill>
                  <a:schemeClr val="dk1"/>
                </a:solidFill>
                <a:latin typeface="Catamaran"/>
                <a:ea typeface="Catamaran"/>
                <a:cs typeface="Catamaran"/>
                <a:sym typeface="Catamaran"/>
              </a:rPr>
              <a:t>El modelo de </a:t>
            </a:r>
            <a:r>
              <a:rPr i="1" lang="es">
                <a:solidFill>
                  <a:schemeClr val="dk1"/>
                </a:solidFill>
                <a:latin typeface="Catamaran"/>
                <a:ea typeface="Catamaran"/>
                <a:cs typeface="Catamaran"/>
                <a:sym typeface="Catamaran"/>
              </a:rPr>
              <a:t>oversampling, </a:t>
            </a:r>
            <a:r>
              <a:rPr lang="es">
                <a:solidFill>
                  <a:schemeClr val="dk1"/>
                </a:solidFill>
                <a:latin typeface="Catamaran"/>
                <a:ea typeface="Catamaran"/>
                <a:cs typeface="Catamaran"/>
                <a:sym typeface="Catamaran"/>
              </a:rPr>
              <a:t>no es el indicado para mejorar los resultados.</a:t>
            </a:r>
            <a:endParaRPr>
              <a:solidFill>
                <a:schemeClr val="dk1"/>
              </a:solidFill>
              <a:latin typeface="Catamaran"/>
              <a:ea typeface="Catamaran"/>
              <a:cs typeface="Catamaran"/>
              <a:sym typeface="Catamaran"/>
            </a:endParaRPr>
          </a:p>
          <a:p>
            <a:pPr indent="0" lvl="0" marL="0" rtl="0" algn="l">
              <a:spcBef>
                <a:spcPts val="0"/>
              </a:spcBef>
              <a:spcAft>
                <a:spcPts val="0"/>
              </a:spcAft>
              <a:buNone/>
            </a:pPr>
            <a:r>
              <a:t/>
            </a:r>
            <a:endParaRPr>
              <a:solidFill>
                <a:schemeClr val="dk1"/>
              </a:solidFill>
              <a:latin typeface="Catamaran"/>
              <a:ea typeface="Catamaran"/>
              <a:cs typeface="Catamaran"/>
              <a:sym typeface="Catamaran"/>
            </a:endParaRPr>
          </a:p>
          <a:p>
            <a:pPr indent="-317500" lvl="0" marL="457200" rtl="0" algn="l">
              <a:spcBef>
                <a:spcPts val="0"/>
              </a:spcBef>
              <a:spcAft>
                <a:spcPts val="0"/>
              </a:spcAft>
              <a:buClr>
                <a:schemeClr val="dk1"/>
              </a:buClr>
              <a:buSzPts val="1400"/>
              <a:buFont typeface="Catamaran"/>
              <a:buChar char="●"/>
            </a:pPr>
            <a:r>
              <a:rPr lang="es">
                <a:solidFill>
                  <a:schemeClr val="dk1"/>
                </a:solidFill>
                <a:latin typeface="Catamaran"/>
                <a:ea typeface="Catamaran"/>
                <a:cs typeface="Catamaran"/>
                <a:sym typeface="Catamaran"/>
              </a:rPr>
              <a:t>Mientras pasaban los steps dentro de cada epoch, bajaba mucho la accuracy así que bajamos el número de pasos en nuestro siguiente modelo.</a:t>
            </a:r>
            <a:endParaRPr>
              <a:solidFill>
                <a:schemeClr val="dk1"/>
              </a:solidFill>
              <a:latin typeface="Catamaran"/>
              <a:ea typeface="Catamaran"/>
              <a:cs typeface="Catamaran"/>
              <a:sym typeface="Catamaran"/>
            </a:endParaRPr>
          </a:p>
          <a:p>
            <a:pPr indent="0" lvl="0" marL="0" rtl="0" algn="l">
              <a:spcBef>
                <a:spcPts val="0"/>
              </a:spcBef>
              <a:spcAft>
                <a:spcPts val="0"/>
              </a:spcAft>
              <a:buNone/>
            </a:pPr>
            <a:r>
              <a:t/>
            </a:r>
            <a:endParaRPr>
              <a:solidFill>
                <a:schemeClr val="dk1"/>
              </a:solidFill>
              <a:latin typeface="Catamaran"/>
              <a:ea typeface="Catamaran"/>
              <a:cs typeface="Catamaran"/>
              <a:sym typeface="Catamaran"/>
            </a:endParaRPr>
          </a:p>
          <a:p>
            <a:pPr indent="-317500" lvl="0" marL="457200" rtl="0" algn="l">
              <a:spcBef>
                <a:spcPts val="0"/>
              </a:spcBef>
              <a:spcAft>
                <a:spcPts val="0"/>
              </a:spcAft>
              <a:buClr>
                <a:schemeClr val="dk1"/>
              </a:buClr>
              <a:buSzPts val="1400"/>
              <a:buFont typeface="Catamaran"/>
              <a:buChar char="●"/>
            </a:pPr>
            <a:r>
              <a:rPr lang="es">
                <a:solidFill>
                  <a:schemeClr val="dk1"/>
                </a:solidFill>
                <a:latin typeface="Catamaran"/>
                <a:ea typeface="Catamaran"/>
                <a:cs typeface="Catamaran"/>
                <a:sym typeface="Catamaran"/>
              </a:rPr>
              <a:t>Agregar múltiples capas encima de la base no resulta beneficioso y baja el rendimiento del modelo.</a:t>
            </a:r>
            <a:endParaRPr>
              <a:solidFill>
                <a:schemeClr val="dk1"/>
              </a:solidFill>
              <a:latin typeface="Catamaran"/>
              <a:ea typeface="Catamaran"/>
              <a:cs typeface="Catamaran"/>
              <a:sym typeface="Catamar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al Estate Business Plan by Slidesgo">
  <a:themeElements>
    <a:clrScheme name="Simple Light">
      <a:dk1>
        <a:srgbClr val="F3F3F3"/>
      </a:dk1>
      <a:lt1>
        <a:srgbClr val="373A5A"/>
      </a:lt1>
      <a:dk2>
        <a:srgbClr val="6D9EEB"/>
      </a:dk2>
      <a:lt2>
        <a:srgbClr val="B6ECF0"/>
      </a:lt2>
      <a:accent1>
        <a:srgbClr val="5F9881"/>
      </a:accent1>
      <a:accent2>
        <a:srgbClr val="8BC0AA"/>
      </a:accent2>
      <a:accent3>
        <a:srgbClr val="A9D6C3"/>
      </a:accent3>
      <a:accent4>
        <a:srgbClr val="FF6E5C"/>
      </a:accent4>
      <a:accent5>
        <a:srgbClr val="FFD966"/>
      </a:accent5>
      <a:accent6>
        <a:srgbClr val="2C2E45"/>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