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Poppi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91575" y="168250"/>
            <a:ext cx="1848000" cy="7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Rnd. 1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794950" y="4710600"/>
            <a:ext cx="3554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Russel Rosique A01283727</a:t>
            </a:r>
            <a:endParaRPr b="1"/>
          </a:p>
        </p:txBody>
      </p:sp>
      <p:sp>
        <p:nvSpPr>
          <p:cNvPr id="69" name="Google Shape;69;p13"/>
          <p:cNvSpPr/>
          <p:nvPr/>
        </p:nvSpPr>
        <p:spPr>
          <a:xfrm>
            <a:off x="3714750" y="168250"/>
            <a:ext cx="226500" cy="4473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ctrTitle"/>
          </p:nvPr>
        </p:nvSpPr>
        <p:spPr>
          <a:xfrm>
            <a:off x="4305075" y="168250"/>
            <a:ext cx="2336100" cy="7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Rnd. 2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75900" y="965650"/>
            <a:ext cx="2453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‘MinGift’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‘MaxGift’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‘TotalGift’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‘Recency’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‘Frequency’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‘Seniority’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975275" y="965650"/>
            <a:ext cx="161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Features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‘is_vip’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‘is_active’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‘is_potential’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75900" y="2218750"/>
            <a:ext cx="20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 Probados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75" y="2618938"/>
            <a:ext cx="1190199" cy="67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525" y="2618938"/>
            <a:ext cx="1102376" cy="6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75" y="3398500"/>
            <a:ext cx="827700" cy="5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4775" y="3400518"/>
            <a:ext cx="827700" cy="58808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275900" y="4046225"/>
            <a:ext cx="20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625" y="4460663"/>
            <a:ext cx="3509449" cy="2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4305075" y="918850"/>
            <a:ext cx="2453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‘MinGift’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‘MaxGift’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‘TotalGift’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‘Recency’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‘Frequency’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‘Seniority’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6004450" y="918850"/>
            <a:ext cx="161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Features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‘is_vip’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‘is_active’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‘is_potential’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‘AvgGift’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305075" y="2289250"/>
            <a:ext cx="204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 Conditional Amt.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6438025" y="2289250"/>
            <a:ext cx="20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 Prob. of Giving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450" y="2850175"/>
            <a:ext cx="1006812" cy="6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675" y="2850175"/>
            <a:ext cx="1006799" cy="6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500" y="2850163"/>
            <a:ext cx="1102376" cy="6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8385" y="2850175"/>
            <a:ext cx="1102375" cy="6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305075" y="3696100"/>
            <a:ext cx="20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45450" y="4130925"/>
            <a:ext cx="4772873" cy="2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975275" y="1673638"/>
            <a:ext cx="161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Dummies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‘Education’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❖"/>
            </a:pPr>
            <a:r>
              <a:rPr lang="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‘City’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