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85" y="1727992"/>
            <a:ext cx="7863841" cy="38028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296785" y="216131"/>
            <a:ext cx="136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PAGE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4586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6785" y="216131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ACCOUNTING MODULE</a:t>
            </a:r>
            <a:endParaRPr lang="en-P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504" y="2993315"/>
            <a:ext cx="4484758" cy="20441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504" y="820610"/>
            <a:ext cx="7037694" cy="17105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315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6785" y="216131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ACCOUNTING MODULE</a:t>
            </a:r>
            <a:endParaRPr lang="en-P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504" y="3769909"/>
            <a:ext cx="6278437" cy="10597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504" y="754109"/>
            <a:ext cx="4789914" cy="26615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767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85" y="816309"/>
            <a:ext cx="7863841" cy="20849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296785" y="216131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 MODULE</a:t>
            </a:r>
            <a:endParaRPr lang="en-P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85" y="3329524"/>
            <a:ext cx="4015262" cy="23314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752" y="3329523"/>
            <a:ext cx="3542230" cy="23314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753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6785" y="216131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 MODULE</a:t>
            </a:r>
            <a:endParaRPr lang="en-P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770" y="998079"/>
            <a:ext cx="3760433" cy="28369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417" y="998079"/>
            <a:ext cx="3618460" cy="28808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20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85" y="936485"/>
            <a:ext cx="7863841" cy="18446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296785" y="216131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MAINTENANCE MODULE</a:t>
            </a:r>
            <a:endParaRPr lang="en-P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504" y="3175376"/>
            <a:ext cx="4296837" cy="27415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548" y="3175376"/>
            <a:ext cx="3749913" cy="27415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782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6785" y="216131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MAINTENANCE MODULE</a:t>
            </a:r>
            <a:endParaRPr lang="en-P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85" y="754323"/>
            <a:ext cx="4296837" cy="26293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85" y="3888221"/>
            <a:ext cx="3749913" cy="12099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67" y="981906"/>
            <a:ext cx="4296837" cy="21741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417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6785" y="216131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DELIVERIES MODULE</a:t>
            </a:r>
            <a:endParaRPr lang="en-P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504" y="3504834"/>
            <a:ext cx="4296837" cy="20826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548" y="3574201"/>
            <a:ext cx="3749913" cy="19439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87" y="936485"/>
            <a:ext cx="7470036" cy="18446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31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6785" y="216131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DELIVERIES MODULE</a:t>
            </a:r>
            <a:endParaRPr lang="en-P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21" y="786572"/>
            <a:ext cx="5414190" cy="27945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21" y="3782251"/>
            <a:ext cx="4605576" cy="27945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221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6785" y="216131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DELIVERIES MODULE</a:t>
            </a:r>
            <a:endParaRPr lang="en-P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504" y="2993315"/>
            <a:ext cx="4296837" cy="15528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104" y="2993315"/>
            <a:ext cx="3749913" cy="1913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504" y="753604"/>
            <a:ext cx="7037694" cy="18446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36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6785" y="216131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DELIVERIES MODULE</a:t>
            </a:r>
            <a:endParaRPr lang="en-P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84" y="973322"/>
            <a:ext cx="7754883" cy="30084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840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22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Russel^</dc:creator>
  <cp:lastModifiedBy>Russel^</cp:lastModifiedBy>
  <cp:revision>3</cp:revision>
  <dcterms:created xsi:type="dcterms:W3CDTF">2018-08-30T07:23:47Z</dcterms:created>
  <dcterms:modified xsi:type="dcterms:W3CDTF">2018-08-30T07:44:02Z</dcterms:modified>
</cp:coreProperties>
</file>