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1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902D4-8A67-5E41-86A2-58E4F60BA68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787E7-14C5-2042-AE8A-BA30A54D4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2.5%</a:t>
            </a:r>
            <a:r>
              <a:rPr lang="en-US" baseline="0" dirty="0" smtClean="0"/>
              <a:t> less error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787E7-14C5-2042-AE8A-BA30A54D4B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9609" y="363515"/>
            <a:ext cx="6477000" cy="1914144"/>
          </a:xfrm>
        </p:spPr>
        <p:txBody>
          <a:bodyPr/>
          <a:lstStyle/>
          <a:p>
            <a:r>
              <a:rPr lang="en-US" dirty="0" smtClean="0"/>
              <a:t>Predict Amazon Game review Ratings using PCA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940107"/>
            <a:ext cx="6477000" cy="1174088"/>
          </a:xfrm>
        </p:spPr>
        <p:txBody>
          <a:bodyPr/>
          <a:lstStyle/>
          <a:p>
            <a:r>
              <a:rPr lang="en-US" dirty="0" smtClean="0"/>
              <a:t>				By Zi (Russ) 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9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C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7" y="0"/>
            <a:ext cx="8095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5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44" y="0"/>
            <a:ext cx="8188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6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C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43" y="0"/>
            <a:ext cx="8042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C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3" y="0"/>
            <a:ext cx="8320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9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3841" y="371137"/>
            <a:ext cx="141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1433" y="371137"/>
            <a:ext cx="143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Features</a:t>
            </a:r>
            <a:endParaRPr lang="en-US" dirty="0"/>
          </a:p>
        </p:txBody>
      </p:sp>
      <p:pic>
        <p:nvPicPr>
          <p:cNvPr id="6" name="Picture 5" descr="ROC_b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7" y="927190"/>
            <a:ext cx="4149581" cy="4205974"/>
          </a:xfrm>
          <a:prstGeom prst="rect">
            <a:avLst/>
          </a:prstGeom>
        </p:spPr>
      </p:pic>
      <p:pic>
        <p:nvPicPr>
          <p:cNvPr id="10" name="Picture 9" descr="Screen Shot 2016-08-25 at 4.32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67" y="5450664"/>
            <a:ext cx="2667000" cy="241300"/>
          </a:xfrm>
          <a:prstGeom prst="rect">
            <a:avLst/>
          </a:prstGeom>
        </p:spPr>
      </p:pic>
      <p:pic>
        <p:nvPicPr>
          <p:cNvPr id="11" name="Picture 10" descr="Screen Shot 2016-08-25 at 4.33.2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51" y="5450664"/>
            <a:ext cx="2768600" cy="203200"/>
          </a:xfrm>
          <a:prstGeom prst="rect">
            <a:avLst/>
          </a:prstGeom>
        </p:spPr>
      </p:pic>
      <p:pic>
        <p:nvPicPr>
          <p:cNvPr id="12" name="Picture 11" descr="ROC_PC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611" y="928294"/>
            <a:ext cx="4156965" cy="42059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98651" y="5943487"/>
            <a:ext cx="19672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90/10 split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0079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246</TotalTime>
  <Words>22</Words>
  <Application>Microsoft Macintosh PowerPoint</Application>
  <PresentationFormat>On-screen Show (4:3)</PresentationFormat>
  <Paragraphs>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Inkwell</vt:lpstr>
      <vt:lpstr>Predict Amazon Game review Ratings using PCA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Shanghai Xiwai International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Amazon Game review Ratings using PCA </dc:title>
  <dc:creator>Zi Gu</dc:creator>
  <cp:lastModifiedBy>Zi Gu</cp:lastModifiedBy>
  <cp:revision>11</cp:revision>
  <dcterms:created xsi:type="dcterms:W3CDTF">2016-08-25T22:43:48Z</dcterms:created>
  <dcterms:modified xsi:type="dcterms:W3CDTF">2016-08-26T02:50:03Z</dcterms:modified>
</cp:coreProperties>
</file>