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60" r:id="rId4"/>
    <p:sldId id="302" r:id="rId5"/>
    <p:sldId id="303" r:id="rId6"/>
    <p:sldId id="304" r:id="rId7"/>
    <p:sldId id="307" r:id="rId8"/>
    <p:sldId id="305" r:id="rId9"/>
    <p:sldId id="306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Be Vietnam" panose="020B0604020202020204" charset="0"/>
      <p:regular r:id="rId13"/>
      <p:bold r:id="rId14"/>
      <p:italic r:id="rId15"/>
      <p:boldItalic r:id="rId16"/>
    </p:embeddedFont>
    <p:embeddedFont>
      <p:font typeface="Be Vietnam Medium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35AD5E-79E6-485D-98D1-940DEF5DF23B}">
  <a:tblStyle styleId="{0135AD5E-79E6-485D-98D1-940DEF5DF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6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c6e57bea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c6e57bea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97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84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931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37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2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6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63128" y="3552238"/>
            <a:ext cx="3538001" cy="1943899"/>
            <a:chOff x="-363128" y="3023188"/>
            <a:chExt cx="3538001" cy="1943899"/>
          </a:xfrm>
        </p:grpSpPr>
        <p:sp>
          <p:nvSpPr>
            <p:cNvPr id="10" name="Google Shape;10;p2"/>
            <p:cNvSpPr/>
            <p:nvPr/>
          </p:nvSpPr>
          <p:spPr>
            <a:xfrm>
              <a:off x="617953" y="3872433"/>
              <a:ext cx="597824" cy="523168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17185" y="3305907"/>
              <a:ext cx="599360" cy="521984"/>
            </a:xfrm>
            <a:custGeom>
              <a:avLst/>
              <a:gdLst/>
              <a:ahLst/>
              <a:cxnLst/>
              <a:rect l="l" t="t" r="r" b="b"/>
              <a:pathLst>
                <a:path w="18730" h="16312" extrusionOk="0">
                  <a:moveTo>
                    <a:pt x="5061" y="0"/>
                  </a:moveTo>
                  <a:cubicBezTo>
                    <a:pt x="4823" y="24"/>
                    <a:pt x="4573" y="179"/>
                    <a:pt x="4465" y="310"/>
                  </a:cubicBezTo>
                  <a:lnTo>
                    <a:pt x="84" y="7799"/>
                  </a:lnTo>
                  <a:cubicBezTo>
                    <a:pt x="1" y="8049"/>
                    <a:pt x="24" y="8311"/>
                    <a:pt x="155" y="8418"/>
                  </a:cubicBezTo>
                  <a:lnTo>
                    <a:pt x="4513" y="15978"/>
                  </a:lnTo>
                  <a:cubicBezTo>
                    <a:pt x="4549" y="16217"/>
                    <a:pt x="4799" y="16312"/>
                    <a:pt x="5061" y="16288"/>
                  </a:cubicBezTo>
                  <a:lnTo>
                    <a:pt x="13657" y="16240"/>
                  </a:lnTo>
                  <a:cubicBezTo>
                    <a:pt x="13907" y="16312"/>
                    <a:pt x="14145" y="16169"/>
                    <a:pt x="14240" y="15907"/>
                  </a:cubicBezTo>
                  <a:lnTo>
                    <a:pt x="18610" y="8418"/>
                  </a:lnTo>
                  <a:cubicBezTo>
                    <a:pt x="18729" y="8287"/>
                    <a:pt x="18681" y="8025"/>
                    <a:pt x="18527" y="7799"/>
                  </a:cubicBezTo>
                  <a:lnTo>
                    <a:pt x="14217" y="381"/>
                  </a:lnTo>
                  <a:cubicBezTo>
                    <a:pt x="14169" y="119"/>
                    <a:pt x="13907" y="24"/>
                    <a:pt x="13657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63128" y="3303987"/>
              <a:ext cx="600096" cy="525056"/>
            </a:xfrm>
            <a:custGeom>
              <a:avLst/>
              <a:gdLst/>
              <a:ahLst/>
              <a:cxnLst/>
              <a:rect l="l" t="t" r="r" b="b"/>
              <a:pathLst>
                <a:path w="18753" h="16408" extrusionOk="0">
                  <a:moveTo>
                    <a:pt x="4917" y="1"/>
                  </a:moveTo>
                  <a:cubicBezTo>
                    <a:pt x="4739" y="239"/>
                    <a:pt x="4513" y="37"/>
                    <a:pt x="4560" y="441"/>
                  </a:cubicBezTo>
                  <a:lnTo>
                    <a:pt x="0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0" y="16229"/>
                    <a:pt x="4798" y="16408"/>
                    <a:pt x="5001" y="16169"/>
                  </a:cubicBezTo>
                  <a:lnTo>
                    <a:pt x="13621" y="16408"/>
                  </a:lnTo>
                  <a:cubicBezTo>
                    <a:pt x="13823" y="16169"/>
                    <a:pt x="14061" y="16372"/>
                    <a:pt x="14240" y="16146"/>
                  </a:cubicBezTo>
                  <a:lnTo>
                    <a:pt x="18574" y="8573"/>
                  </a:lnTo>
                  <a:cubicBezTo>
                    <a:pt x="18752" y="8347"/>
                    <a:pt x="18705" y="7930"/>
                    <a:pt x="18491" y="7752"/>
                  </a:cubicBezTo>
                  <a:lnTo>
                    <a:pt x="14216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8739" y="3023188"/>
              <a:ext cx="598592" cy="523168"/>
            </a:xfrm>
            <a:custGeom>
              <a:avLst/>
              <a:gdLst/>
              <a:ahLst/>
              <a:cxnLst/>
              <a:rect l="l" t="t" r="r" b="b"/>
              <a:pathLst>
                <a:path w="18706" h="16349" extrusionOk="0">
                  <a:moveTo>
                    <a:pt x="5073" y="84"/>
                  </a:moveTo>
                  <a:cubicBezTo>
                    <a:pt x="4799" y="1"/>
                    <a:pt x="4561" y="156"/>
                    <a:pt x="4466" y="287"/>
                  </a:cubicBezTo>
                  <a:lnTo>
                    <a:pt x="227" y="7883"/>
                  </a:lnTo>
                  <a:cubicBezTo>
                    <a:pt x="1" y="8061"/>
                    <a:pt x="25" y="8288"/>
                    <a:pt x="179" y="8526"/>
                  </a:cubicBezTo>
                  <a:lnTo>
                    <a:pt x="4513" y="15967"/>
                  </a:lnTo>
                  <a:cubicBezTo>
                    <a:pt x="4668" y="16193"/>
                    <a:pt x="4799" y="16301"/>
                    <a:pt x="5049" y="16277"/>
                  </a:cubicBezTo>
                  <a:lnTo>
                    <a:pt x="13645" y="16348"/>
                  </a:lnTo>
                  <a:cubicBezTo>
                    <a:pt x="13907" y="16301"/>
                    <a:pt x="14133" y="16146"/>
                    <a:pt x="14241" y="16015"/>
                  </a:cubicBezTo>
                  <a:lnTo>
                    <a:pt x="18622" y="8526"/>
                  </a:lnTo>
                  <a:cubicBezTo>
                    <a:pt x="18705" y="8264"/>
                    <a:pt x="18682" y="8014"/>
                    <a:pt x="18551" y="7907"/>
                  </a:cubicBezTo>
                  <a:lnTo>
                    <a:pt x="14193" y="370"/>
                  </a:lnTo>
                  <a:cubicBezTo>
                    <a:pt x="14157" y="108"/>
                    <a:pt x="13907" y="1"/>
                    <a:pt x="13645" y="37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1043" y="3592402"/>
              <a:ext cx="597824" cy="523168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4929" y="1"/>
                  </a:moveTo>
                  <a:cubicBezTo>
                    <a:pt x="4703" y="25"/>
                    <a:pt x="4572" y="179"/>
                    <a:pt x="4465" y="310"/>
                  </a:cubicBezTo>
                  <a:lnTo>
                    <a:pt x="107" y="7799"/>
                  </a:lnTo>
                  <a:cubicBezTo>
                    <a:pt x="0" y="8061"/>
                    <a:pt x="24" y="8311"/>
                    <a:pt x="48" y="8442"/>
                  </a:cubicBezTo>
                  <a:lnTo>
                    <a:pt x="4394" y="15991"/>
                  </a:lnTo>
                  <a:cubicBezTo>
                    <a:pt x="4548" y="16217"/>
                    <a:pt x="4703" y="16348"/>
                    <a:pt x="4929" y="16289"/>
                  </a:cubicBezTo>
                  <a:lnTo>
                    <a:pt x="13657" y="16241"/>
                  </a:lnTo>
                  <a:cubicBezTo>
                    <a:pt x="13907" y="16324"/>
                    <a:pt x="14014" y="16193"/>
                    <a:pt x="14240" y="15908"/>
                  </a:cubicBezTo>
                  <a:lnTo>
                    <a:pt x="18502" y="8442"/>
                  </a:lnTo>
                  <a:cubicBezTo>
                    <a:pt x="18610" y="8288"/>
                    <a:pt x="18681" y="8026"/>
                    <a:pt x="18526" y="7799"/>
                  </a:cubicBezTo>
                  <a:lnTo>
                    <a:pt x="14216" y="382"/>
                  </a:lnTo>
                  <a:cubicBezTo>
                    <a:pt x="14061" y="132"/>
                    <a:pt x="13907" y="25"/>
                    <a:pt x="13657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07519" y="3591634"/>
              <a:ext cx="598592" cy="523168"/>
            </a:xfrm>
            <a:custGeom>
              <a:avLst/>
              <a:gdLst/>
              <a:ahLst/>
              <a:cxnLst/>
              <a:rect l="l" t="t" r="r" b="b"/>
              <a:pathLst>
                <a:path w="18706" h="16349" extrusionOk="0">
                  <a:moveTo>
                    <a:pt x="4954" y="25"/>
                  </a:moveTo>
                  <a:cubicBezTo>
                    <a:pt x="4823" y="25"/>
                    <a:pt x="4537" y="120"/>
                    <a:pt x="4466" y="311"/>
                  </a:cubicBezTo>
                  <a:lnTo>
                    <a:pt x="96" y="7871"/>
                  </a:lnTo>
                  <a:cubicBezTo>
                    <a:pt x="25" y="8050"/>
                    <a:pt x="1" y="8312"/>
                    <a:pt x="96" y="8466"/>
                  </a:cubicBezTo>
                  <a:lnTo>
                    <a:pt x="4442" y="16015"/>
                  </a:lnTo>
                  <a:cubicBezTo>
                    <a:pt x="4561" y="16158"/>
                    <a:pt x="4799" y="16313"/>
                    <a:pt x="5002" y="16265"/>
                  </a:cubicBezTo>
                  <a:lnTo>
                    <a:pt x="13622" y="16289"/>
                  </a:lnTo>
                  <a:cubicBezTo>
                    <a:pt x="13884" y="16348"/>
                    <a:pt x="14086" y="16158"/>
                    <a:pt x="14241" y="16039"/>
                  </a:cubicBezTo>
                  <a:lnTo>
                    <a:pt x="18598" y="8466"/>
                  </a:lnTo>
                  <a:cubicBezTo>
                    <a:pt x="18682" y="8288"/>
                    <a:pt x="18706" y="8026"/>
                    <a:pt x="18598" y="7907"/>
                  </a:cubicBezTo>
                  <a:lnTo>
                    <a:pt x="14265" y="334"/>
                  </a:lnTo>
                  <a:cubicBezTo>
                    <a:pt x="14086" y="120"/>
                    <a:pt x="13907" y="49"/>
                    <a:pt x="13645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69817" y="4435567"/>
              <a:ext cx="605056" cy="531520"/>
            </a:xfrm>
            <a:custGeom>
              <a:avLst/>
              <a:gdLst/>
              <a:ahLst/>
              <a:cxnLst/>
              <a:rect l="l" t="t" r="r" b="b"/>
              <a:pathLst>
                <a:path w="18908" h="16610" extrusionOk="0">
                  <a:moveTo>
                    <a:pt x="5108" y="0"/>
                  </a:moveTo>
                  <a:lnTo>
                    <a:pt x="4727" y="465"/>
                  </a:lnTo>
                  <a:lnTo>
                    <a:pt x="381" y="8037"/>
                  </a:lnTo>
                  <a:cubicBezTo>
                    <a:pt x="202" y="8263"/>
                    <a:pt x="0" y="8466"/>
                    <a:pt x="226" y="8680"/>
                  </a:cubicBezTo>
                  <a:lnTo>
                    <a:pt x="4513" y="16038"/>
                  </a:lnTo>
                  <a:lnTo>
                    <a:pt x="4977" y="16431"/>
                  </a:lnTo>
                  <a:lnTo>
                    <a:pt x="13811" y="16431"/>
                  </a:lnTo>
                  <a:cubicBezTo>
                    <a:pt x="14014" y="16609"/>
                    <a:pt x="14216" y="16371"/>
                    <a:pt x="14395" y="16169"/>
                  </a:cubicBezTo>
                  <a:lnTo>
                    <a:pt x="18729" y="8597"/>
                  </a:lnTo>
                  <a:cubicBezTo>
                    <a:pt x="18907" y="8370"/>
                    <a:pt x="18681" y="8192"/>
                    <a:pt x="18681" y="8192"/>
                  </a:cubicBezTo>
                  <a:lnTo>
                    <a:pt x="14371" y="393"/>
                  </a:lnTo>
                  <a:cubicBezTo>
                    <a:pt x="14145" y="203"/>
                    <a:pt x="14145" y="203"/>
                    <a:pt x="13728" y="23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84411" y="4159728"/>
              <a:ext cx="599712" cy="524672"/>
            </a:xfrm>
            <a:custGeom>
              <a:avLst/>
              <a:gdLst/>
              <a:ahLst/>
              <a:cxnLst/>
              <a:rect l="l" t="t" r="r" b="b"/>
              <a:pathLst>
                <a:path w="18741" h="16396" extrusionOk="0">
                  <a:moveTo>
                    <a:pt x="5132" y="0"/>
                  </a:moveTo>
                  <a:cubicBezTo>
                    <a:pt x="4727" y="24"/>
                    <a:pt x="4525" y="262"/>
                    <a:pt x="4525" y="262"/>
                  </a:cubicBezTo>
                  <a:lnTo>
                    <a:pt x="215" y="7823"/>
                  </a:lnTo>
                  <a:cubicBezTo>
                    <a:pt x="1" y="8061"/>
                    <a:pt x="60" y="8465"/>
                    <a:pt x="60" y="8465"/>
                  </a:cubicBezTo>
                  <a:lnTo>
                    <a:pt x="4549" y="16038"/>
                  </a:lnTo>
                  <a:lnTo>
                    <a:pt x="5013" y="16395"/>
                  </a:lnTo>
                  <a:lnTo>
                    <a:pt x="13609" y="16216"/>
                  </a:lnTo>
                  <a:cubicBezTo>
                    <a:pt x="13836" y="16395"/>
                    <a:pt x="14014" y="16193"/>
                    <a:pt x="14217" y="15966"/>
                  </a:cubicBezTo>
                  <a:lnTo>
                    <a:pt x="18527" y="8394"/>
                  </a:lnTo>
                  <a:cubicBezTo>
                    <a:pt x="18741" y="8156"/>
                    <a:pt x="18741" y="8156"/>
                    <a:pt x="18503" y="7977"/>
                  </a:cubicBezTo>
                  <a:lnTo>
                    <a:pt x="14431" y="381"/>
                  </a:lnTo>
                  <a:cubicBezTo>
                    <a:pt x="14193" y="179"/>
                    <a:pt x="13967" y="0"/>
                    <a:pt x="13550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6971112" y="4928"/>
            <a:ext cx="2553848" cy="1839131"/>
            <a:chOff x="6971112" y="4928"/>
            <a:chExt cx="2553848" cy="1839131"/>
          </a:xfrm>
        </p:grpSpPr>
        <p:sp>
          <p:nvSpPr>
            <p:cNvPr id="19" name="Google Shape;19;p2"/>
            <p:cNvSpPr/>
            <p:nvPr/>
          </p:nvSpPr>
          <p:spPr>
            <a:xfrm>
              <a:off x="7456486" y="465950"/>
              <a:ext cx="600096" cy="525408"/>
            </a:xfrm>
            <a:custGeom>
              <a:avLst/>
              <a:gdLst/>
              <a:ahLst/>
              <a:cxnLst/>
              <a:rect l="l" t="t" r="r" b="b"/>
              <a:pathLst>
                <a:path w="18753" h="16419" extrusionOk="0">
                  <a:moveTo>
                    <a:pt x="5132" y="24"/>
                  </a:moveTo>
                  <a:cubicBezTo>
                    <a:pt x="4763" y="131"/>
                    <a:pt x="4561" y="227"/>
                    <a:pt x="4537" y="417"/>
                  </a:cubicBezTo>
                  <a:lnTo>
                    <a:pt x="120" y="7882"/>
                  </a:lnTo>
                  <a:cubicBezTo>
                    <a:pt x="72" y="8037"/>
                    <a:pt x="1" y="8370"/>
                    <a:pt x="120" y="8549"/>
                  </a:cubicBezTo>
                  <a:lnTo>
                    <a:pt x="4465" y="15967"/>
                  </a:lnTo>
                  <a:cubicBezTo>
                    <a:pt x="4585" y="16169"/>
                    <a:pt x="4870" y="16395"/>
                    <a:pt x="5073" y="16264"/>
                  </a:cubicBezTo>
                  <a:lnTo>
                    <a:pt x="13776" y="16371"/>
                  </a:lnTo>
                  <a:cubicBezTo>
                    <a:pt x="13931" y="16419"/>
                    <a:pt x="14133" y="16300"/>
                    <a:pt x="14217" y="15967"/>
                  </a:cubicBezTo>
                  <a:lnTo>
                    <a:pt x="18622" y="8489"/>
                  </a:lnTo>
                  <a:cubicBezTo>
                    <a:pt x="18682" y="8335"/>
                    <a:pt x="18753" y="8001"/>
                    <a:pt x="18622" y="7799"/>
                  </a:cubicBezTo>
                  <a:lnTo>
                    <a:pt x="14288" y="417"/>
                  </a:lnTo>
                  <a:cubicBezTo>
                    <a:pt x="14157" y="203"/>
                    <a:pt x="14026" y="0"/>
                    <a:pt x="13669" y="8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51910" y="7232"/>
              <a:ext cx="605056" cy="417216"/>
            </a:xfrm>
            <a:custGeom>
              <a:avLst/>
              <a:gdLst/>
              <a:ahLst/>
              <a:cxnLst/>
              <a:rect l="l" t="t" r="r" b="b"/>
              <a:pathLst>
                <a:path w="18908" h="13038" extrusionOk="0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2" y="4394"/>
                  </a:cubicBezTo>
                  <a:lnTo>
                    <a:pt x="16169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49192" y="4928"/>
              <a:ext cx="450752" cy="133024"/>
            </a:xfrm>
            <a:custGeom>
              <a:avLst/>
              <a:gdLst/>
              <a:ahLst/>
              <a:cxnLst/>
              <a:rect l="l" t="t" r="r" b="b"/>
              <a:pathLst>
                <a:path w="14086" h="4157" extrusionOk="0">
                  <a:moveTo>
                    <a:pt x="1" y="1"/>
                  </a:moveTo>
                  <a:lnTo>
                    <a:pt x="2251" y="3775"/>
                  </a:lnTo>
                  <a:cubicBezTo>
                    <a:pt x="2049" y="4001"/>
                    <a:pt x="2454" y="3954"/>
                    <a:pt x="2692" y="4156"/>
                  </a:cubicBezTo>
                  <a:lnTo>
                    <a:pt x="11312" y="3954"/>
                  </a:lnTo>
                  <a:cubicBezTo>
                    <a:pt x="11514" y="4156"/>
                    <a:pt x="11717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71112" y="176383"/>
              <a:ext cx="599328" cy="525824"/>
            </a:xfrm>
            <a:custGeom>
              <a:avLst/>
              <a:gdLst/>
              <a:ahLst/>
              <a:cxnLst/>
              <a:rect l="l" t="t" r="r" b="b"/>
              <a:pathLst>
                <a:path w="18729" h="16432" extrusionOk="0">
                  <a:moveTo>
                    <a:pt x="5132" y="215"/>
                  </a:moveTo>
                  <a:cubicBezTo>
                    <a:pt x="4691" y="239"/>
                    <a:pt x="4691" y="239"/>
                    <a:pt x="4513" y="465"/>
                  </a:cubicBezTo>
                  <a:lnTo>
                    <a:pt x="179" y="8037"/>
                  </a:lnTo>
                  <a:cubicBezTo>
                    <a:pt x="0" y="8240"/>
                    <a:pt x="226" y="8442"/>
                    <a:pt x="48" y="8680"/>
                  </a:cubicBezTo>
                  <a:lnTo>
                    <a:pt x="4536" y="16217"/>
                  </a:lnTo>
                  <a:cubicBezTo>
                    <a:pt x="4774" y="16431"/>
                    <a:pt x="4774" y="16431"/>
                    <a:pt x="5179" y="16372"/>
                  </a:cubicBezTo>
                  <a:lnTo>
                    <a:pt x="13597" y="16431"/>
                  </a:lnTo>
                  <a:cubicBezTo>
                    <a:pt x="14014" y="16372"/>
                    <a:pt x="14014" y="16372"/>
                    <a:pt x="14192" y="16145"/>
                  </a:cubicBezTo>
                  <a:lnTo>
                    <a:pt x="18526" y="8597"/>
                  </a:lnTo>
                  <a:cubicBezTo>
                    <a:pt x="18729" y="8371"/>
                    <a:pt x="18729" y="8371"/>
                    <a:pt x="18681" y="7954"/>
                  </a:cubicBezTo>
                  <a:lnTo>
                    <a:pt x="14419" y="596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436802" y="465950"/>
              <a:ext cx="600096" cy="525408"/>
            </a:xfrm>
            <a:custGeom>
              <a:avLst/>
              <a:gdLst/>
              <a:ahLst/>
              <a:cxnLst/>
              <a:rect l="l" t="t" r="r" b="b"/>
              <a:pathLst>
                <a:path w="18753" h="16419" extrusionOk="0">
                  <a:moveTo>
                    <a:pt x="5132" y="24"/>
                  </a:moveTo>
                  <a:cubicBezTo>
                    <a:pt x="4763" y="131"/>
                    <a:pt x="4561" y="227"/>
                    <a:pt x="4537" y="417"/>
                  </a:cubicBezTo>
                  <a:lnTo>
                    <a:pt x="119" y="7882"/>
                  </a:lnTo>
                  <a:cubicBezTo>
                    <a:pt x="72" y="8037"/>
                    <a:pt x="0" y="8370"/>
                    <a:pt x="119" y="8549"/>
                  </a:cubicBezTo>
                  <a:lnTo>
                    <a:pt x="4465" y="15967"/>
                  </a:lnTo>
                  <a:cubicBezTo>
                    <a:pt x="4584" y="16169"/>
                    <a:pt x="4870" y="16395"/>
                    <a:pt x="5072" y="16264"/>
                  </a:cubicBezTo>
                  <a:lnTo>
                    <a:pt x="13776" y="16371"/>
                  </a:lnTo>
                  <a:cubicBezTo>
                    <a:pt x="13931" y="16419"/>
                    <a:pt x="14133" y="16300"/>
                    <a:pt x="14205" y="15967"/>
                  </a:cubicBezTo>
                  <a:lnTo>
                    <a:pt x="18622" y="8489"/>
                  </a:lnTo>
                  <a:cubicBezTo>
                    <a:pt x="18681" y="8335"/>
                    <a:pt x="18753" y="8001"/>
                    <a:pt x="18622" y="7799"/>
                  </a:cubicBezTo>
                  <a:lnTo>
                    <a:pt x="14288" y="417"/>
                  </a:lnTo>
                  <a:cubicBezTo>
                    <a:pt x="14157" y="203"/>
                    <a:pt x="14026" y="0"/>
                    <a:pt x="13669" y="8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432226" y="7232"/>
              <a:ext cx="605056" cy="417216"/>
            </a:xfrm>
            <a:custGeom>
              <a:avLst/>
              <a:gdLst/>
              <a:ahLst/>
              <a:cxnLst/>
              <a:rect l="l" t="t" r="r" b="b"/>
              <a:pathLst>
                <a:path w="18908" h="13038" extrusionOk="0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1" y="4394"/>
                  </a:cubicBezTo>
                  <a:lnTo>
                    <a:pt x="16157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20740" y="4928"/>
              <a:ext cx="451136" cy="133024"/>
            </a:xfrm>
            <a:custGeom>
              <a:avLst/>
              <a:gdLst/>
              <a:ahLst/>
              <a:cxnLst/>
              <a:rect l="l" t="t" r="r" b="b"/>
              <a:pathLst>
                <a:path w="14098" h="4157" extrusionOk="0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001056" y="4928"/>
              <a:ext cx="450752" cy="133024"/>
            </a:xfrm>
            <a:custGeom>
              <a:avLst/>
              <a:gdLst/>
              <a:ahLst/>
              <a:cxnLst/>
              <a:rect l="l" t="t" r="r" b="b"/>
              <a:pathLst>
                <a:path w="14086" h="4157" extrusionOk="0">
                  <a:moveTo>
                    <a:pt x="1" y="1"/>
                  </a:moveTo>
                  <a:lnTo>
                    <a:pt x="2263" y="3775"/>
                  </a:lnTo>
                  <a:cubicBezTo>
                    <a:pt x="2060" y="4001"/>
                    <a:pt x="2465" y="3954"/>
                    <a:pt x="2703" y="4156"/>
                  </a:cubicBezTo>
                  <a:lnTo>
                    <a:pt x="11323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3012" y="176383"/>
              <a:ext cx="599360" cy="525824"/>
            </a:xfrm>
            <a:custGeom>
              <a:avLst/>
              <a:gdLst/>
              <a:ahLst/>
              <a:cxnLst/>
              <a:rect l="l" t="t" r="r" b="b"/>
              <a:pathLst>
                <a:path w="18730" h="16432" extrusionOk="0">
                  <a:moveTo>
                    <a:pt x="5133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80" y="8037"/>
                  </a:lnTo>
                  <a:cubicBezTo>
                    <a:pt x="1" y="8240"/>
                    <a:pt x="227" y="8442"/>
                    <a:pt x="49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3" y="16372"/>
                    <a:pt x="14003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82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923328" y="176383"/>
              <a:ext cx="599360" cy="525824"/>
            </a:xfrm>
            <a:custGeom>
              <a:avLst/>
              <a:gdLst/>
              <a:ahLst/>
              <a:cxnLst/>
              <a:rect l="l" t="t" r="r" b="b"/>
              <a:pathLst>
                <a:path w="18730" h="16432" extrusionOk="0">
                  <a:moveTo>
                    <a:pt x="5132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79" y="8037"/>
                  </a:lnTo>
                  <a:cubicBezTo>
                    <a:pt x="1" y="8240"/>
                    <a:pt x="227" y="8442"/>
                    <a:pt x="48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2" y="16372"/>
                    <a:pt x="14002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70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925632" y="751325"/>
              <a:ext cx="599328" cy="525408"/>
            </a:xfrm>
            <a:custGeom>
              <a:avLst/>
              <a:gdLst/>
              <a:ahLst/>
              <a:cxnLst/>
              <a:rect l="l" t="t" r="r" b="b"/>
              <a:pathLst>
                <a:path w="18729" h="16419" extrusionOk="0">
                  <a:moveTo>
                    <a:pt x="4953" y="0"/>
                  </a:moveTo>
                  <a:cubicBezTo>
                    <a:pt x="4953" y="0"/>
                    <a:pt x="4513" y="48"/>
                    <a:pt x="4334" y="286"/>
                  </a:cubicBezTo>
                  <a:lnTo>
                    <a:pt x="0" y="7822"/>
                  </a:lnTo>
                  <a:cubicBezTo>
                    <a:pt x="0" y="7822"/>
                    <a:pt x="48" y="8239"/>
                    <a:pt x="286" y="8442"/>
                  </a:cubicBezTo>
                  <a:lnTo>
                    <a:pt x="4358" y="16038"/>
                  </a:lnTo>
                  <a:cubicBezTo>
                    <a:pt x="4596" y="16216"/>
                    <a:pt x="4822" y="16419"/>
                    <a:pt x="5001" y="16193"/>
                  </a:cubicBezTo>
                  <a:lnTo>
                    <a:pt x="13657" y="16419"/>
                  </a:lnTo>
                  <a:cubicBezTo>
                    <a:pt x="13835" y="16193"/>
                    <a:pt x="14240" y="16145"/>
                    <a:pt x="14014" y="15954"/>
                  </a:cubicBezTo>
                  <a:lnTo>
                    <a:pt x="18574" y="8596"/>
                  </a:lnTo>
                  <a:cubicBezTo>
                    <a:pt x="18526" y="8180"/>
                    <a:pt x="18729" y="7953"/>
                    <a:pt x="18502" y="7751"/>
                  </a:cubicBezTo>
                  <a:lnTo>
                    <a:pt x="14216" y="381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924096" y="1318619"/>
              <a:ext cx="598592" cy="525440"/>
            </a:xfrm>
            <a:custGeom>
              <a:avLst/>
              <a:gdLst/>
              <a:ahLst/>
              <a:cxnLst/>
              <a:rect l="l" t="t" r="r" b="b"/>
              <a:pathLst>
                <a:path w="18706" h="16420" extrusionOk="0">
                  <a:moveTo>
                    <a:pt x="4894" y="48"/>
                  </a:moveTo>
                  <a:cubicBezTo>
                    <a:pt x="4894" y="48"/>
                    <a:pt x="4465" y="84"/>
                    <a:pt x="4513" y="512"/>
                  </a:cubicBezTo>
                  <a:lnTo>
                    <a:pt x="155" y="7644"/>
                  </a:lnTo>
                  <a:cubicBezTo>
                    <a:pt x="179" y="8061"/>
                    <a:pt x="1" y="8287"/>
                    <a:pt x="227" y="8466"/>
                  </a:cubicBezTo>
                  <a:lnTo>
                    <a:pt x="4489" y="15860"/>
                  </a:lnTo>
                  <a:cubicBezTo>
                    <a:pt x="4537" y="16276"/>
                    <a:pt x="4954" y="16217"/>
                    <a:pt x="4954" y="16217"/>
                  </a:cubicBezTo>
                  <a:lnTo>
                    <a:pt x="13776" y="16241"/>
                  </a:lnTo>
                  <a:cubicBezTo>
                    <a:pt x="14002" y="16419"/>
                    <a:pt x="14181" y="16193"/>
                    <a:pt x="14395" y="15967"/>
                  </a:cubicBezTo>
                  <a:lnTo>
                    <a:pt x="18705" y="8418"/>
                  </a:lnTo>
                  <a:cubicBezTo>
                    <a:pt x="18705" y="8418"/>
                    <a:pt x="18681" y="7978"/>
                    <a:pt x="18443" y="7799"/>
                  </a:cubicBezTo>
                  <a:lnTo>
                    <a:pt x="14157" y="441"/>
                  </a:lnTo>
                  <a:cubicBezTo>
                    <a:pt x="14133" y="0"/>
                    <a:pt x="14133" y="0"/>
                    <a:pt x="13728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3384" y="751325"/>
              <a:ext cx="599712" cy="525408"/>
            </a:xfrm>
            <a:custGeom>
              <a:avLst/>
              <a:gdLst/>
              <a:ahLst/>
              <a:cxnLst/>
              <a:rect l="l" t="t" r="r" b="b"/>
              <a:pathLst>
                <a:path w="18741" h="16419" extrusionOk="0">
                  <a:moveTo>
                    <a:pt x="4954" y="0"/>
                  </a:moveTo>
                  <a:cubicBezTo>
                    <a:pt x="4954" y="0"/>
                    <a:pt x="4525" y="48"/>
                    <a:pt x="4346" y="286"/>
                  </a:cubicBezTo>
                  <a:lnTo>
                    <a:pt x="1" y="7822"/>
                  </a:lnTo>
                  <a:cubicBezTo>
                    <a:pt x="1" y="7822"/>
                    <a:pt x="60" y="8239"/>
                    <a:pt x="286" y="8442"/>
                  </a:cubicBezTo>
                  <a:lnTo>
                    <a:pt x="4370" y="16038"/>
                  </a:lnTo>
                  <a:cubicBezTo>
                    <a:pt x="4596" y="16216"/>
                    <a:pt x="4823" y="16419"/>
                    <a:pt x="5013" y="16193"/>
                  </a:cubicBezTo>
                  <a:lnTo>
                    <a:pt x="13657" y="16419"/>
                  </a:lnTo>
                  <a:cubicBezTo>
                    <a:pt x="13836" y="16193"/>
                    <a:pt x="14240" y="16145"/>
                    <a:pt x="14014" y="15954"/>
                  </a:cubicBezTo>
                  <a:lnTo>
                    <a:pt x="18586" y="8596"/>
                  </a:lnTo>
                  <a:cubicBezTo>
                    <a:pt x="18527" y="8180"/>
                    <a:pt x="18741" y="7953"/>
                    <a:pt x="18503" y="7751"/>
                  </a:cubicBezTo>
                  <a:lnTo>
                    <a:pt x="14217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6974152" y="3024340"/>
            <a:ext cx="2551576" cy="2113432"/>
            <a:chOff x="6974152" y="3024340"/>
            <a:chExt cx="2551576" cy="2113432"/>
          </a:xfrm>
        </p:grpSpPr>
        <p:sp>
          <p:nvSpPr>
            <p:cNvPr id="33" name="Google Shape;33;p2"/>
            <p:cNvSpPr/>
            <p:nvPr/>
          </p:nvSpPr>
          <p:spPr>
            <a:xfrm>
              <a:off x="7452678" y="4438991"/>
              <a:ext cx="604288" cy="524672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535750" y="5002861"/>
              <a:ext cx="444256" cy="134912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37186" y="3873201"/>
              <a:ext cx="597824" cy="522400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32994" y="4438991"/>
              <a:ext cx="604288" cy="524672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16034" y="5002861"/>
              <a:ext cx="444288" cy="134912"/>
            </a:xfrm>
            <a:custGeom>
              <a:avLst/>
              <a:gdLst/>
              <a:ahLst/>
              <a:cxnLst/>
              <a:rect l="l" t="t" r="r" b="b"/>
              <a:pathLst>
                <a:path w="13884" h="4216" extrusionOk="0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74152" y="4727022"/>
              <a:ext cx="599712" cy="409984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25632" y="3024340"/>
              <a:ext cx="597824" cy="522016"/>
            </a:xfrm>
            <a:custGeom>
              <a:avLst/>
              <a:gdLst/>
              <a:ahLst/>
              <a:cxnLst/>
              <a:rect l="l" t="t" r="r" b="b"/>
              <a:pathLst>
                <a:path w="18682" h="16313" extrusionOk="0">
                  <a:moveTo>
                    <a:pt x="4977" y="1"/>
                  </a:moveTo>
                  <a:cubicBezTo>
                    <a:pt x="4775" y="24"/>
                    <a:pt x="4536" y="120"/>
                    <a:pt x="4441" y="298"/>
                  </a:cubicBezTo>
                  <a:lnTo>
                    <a:pt x="72" y="7823"/>
                  </a:lnTo>
                  <a:cubicBezTo>
                    <a:pt x="24" y="8025"/>
                    <a:pt x="0" y="8252"/>
                    <a:pt x="107" y="8490"/>
                  </a:cubicBezTo>
                  <a:lnTo>
                    <a:pt x="4465" y="15955"/>
                  </a:lnTo>
                  <a:cubicBezTo>
                    <a:pt x="4572" y="16181"/>
                    <a:pt x="4775" y="16288"/>
                    <a:pt x="5001" y="16241"/>
                  </a:cubicBezTo>
                  <a:lnTo>
                    <a:pt x="13657" y="16312"/>
                  </a:lnTo>
                  <a:cubicBezTo>
                    <a:pt x="13907" y="16265"/>
                    <a:pt x="14133" y="16157"/>
                    <a:pt x="14240" y="15979"/>
                  </a:cubicBezTo>
                  <a:lnTo>
                    <a:pt x="18550" y="8490"/>
                  </a:lnTo>
                  <a:cubicBezTo>
                    <a:pt x="18657" y="8287"/>
                    <a:pt x="18681" y="8002"/>
                    <a:pt x="18526" y="7823"/>
                  </a:cubicBezTo>
                  <a:lnTo>
                    <a:pt x="14216" y="334"/>
                  </a:lnTo>
                  <a:cubicBezTo>
                    <a:pt x="14109" y="96"/>
                    <a:pt x="13859" y="1"/>
                    <a:pt x="13680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925632" y="4160464"/>
              <a:ext cx="597824" cy="522400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926368" y="4727022"/>
              <a:ext cx="599360" cy="409984"/>
            </a:xfrm>
            <a:custGeom>
              <a:avLst/>
              <a:gdLst/>
              <a:ahLst/>
              <a:cxnLst/>
              <a:rect l="l" t="t" r="r" b="b"/>
              <a:pathLst>
                <a:path w="18730" h="12812" extrusionOk="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617953" y="1033628"/>
            <a:ext cx="597824" cy="523136"/>
          </a:xfrm>
          <a:custGeom>
            <a:avLst/>
            <a:gdLst/>
            <a:ahLst/>
            <a:cxnLst/>
            <a:rect l="l" t="t" r="r" b="b"/>
            <a:pathLst>
              <a:path w="18682" h="16348" extrusionOk="0">
                <a:moveTo>
                  <a:pt x="5037" y="24"/>
                </a:moveTo>
                <a:cubicBezTo>
                  <a:pt x="4858" y="24"/>
                  <a:pt x="4596" y="108"/>
                  <a:pt x="4525" y="358"/>
                </a:cubicBezTo>
                <a:lnTo>
                  <a:pt x="179" y="7859"/>
                </a:lnTo>
                <a:cubicBezTo>
                  <a:pt x="0" y="8037"/>
                  <a:pt x="84" y="8287"/>
                  <a:pt x="84" y="8442"/>
                </a:cubicBezTo>
                <a:lnTo>
                  <a:pt x="4418" y="16014"/>
                </a:lnTo>
                <a:cubicBezTo>
                  <a:pt x="4572" y="16193"/>
                  <a:pt x="4822" y="16276"/>
                  <a:pt x="5001" y="16300"/>
                </a:cubicBezTo>
                <a:lnTo>
                  <a:pt x="13681" y="16348"/>
                </a:lnTo>
                <a:cubicBezTo>
                  <a:pt x="13907" y="16276"/>
                  <a:pt x="14169" y="16193"/>
                  <a:pt x="14169" y="16014"/>
                </a:cubicBezTo>
                <a:lnTo>
                  <a:pt x="18526" y="8525"/>
                </a:lnTo>
                <a:cubicBezTo>
                  <a:pt x="18610" y="8264"/>
                  <a:pt x="18681" y="8013"/>
                  <a:pt x="18526" y="7859"/>
                </a:cubicBezTo>
                <a:lnTo>
                  <a:pt x="14264" y="358"/>
                </a:lnTo>
                <a:cubicBezTo>
                  <a:pt x="14121" y="179"/>
                  <a:pt x="13931" y="24"/>
                  <a:pt x="13597" y="1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617185" y="6464"/>
            <a:ext cx="598592" cy="414944"/>
          </a:xfrm>
          <a:custGeom>
            <a:avLst/>
            <a:gdLst/>
            <a:ahLst/>
            <a:cxnLst/>
            <a:rect l="l" t="t" r="r" b="b"/>
            <a:pathLst>
              <a:path w="18706" h="12967" extrusionOk="0">
                <a:moveTo>
                  <a:pt x="2668" y="0"/>
                </a:moveTo>
                <a:lnTo>
                  <a:pt x="108" y="4465"/>
                </a:lnTo>
                <a:cubicBezTo>
                  <a:pt x="1" y="4644"/>
                  <a:pt x="48" y="4906"/>
                  <a:pt x="132" y="5108"/>
                </a:cubicBezTo>
                <a:lnTo>
                  <a:pt x="4465" y="12597"/>
                </a:lnTo>
                <a:cubicBezTo>
                  <a:pt x="4573" y="12812"/>
                  <a:pt x="4799" y="12966"/>
                  <a:pt x="5061" y="12907"/>
                </a:cubicBezTo>
                <a:lnTo>
                  <a:pt x="13705" y="12883"/>
                </a:lnTo>
                <a:cubicBezTo>
                  <a:pt x="13907" y="12883"/>
                  <a:pt x="14109" y="12812"/>
                  <a:pt x="14217" y="12597"/>
                </a:cubicBezTo>
                <a:lnTo>
                  <a:pt x="18550" y="5084"/>
                </a:lnTo>
                <a:cubicBezTo>
                  <a:pt x="18658" y="4882"/>
                  <a:pt x="18705" y="4644"/>
                  <a:pt x="18574" y="4489"/>
                </a:cubicBezTo>
                <a:lnTo>
                  <a:pt x="15991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2574745" y="7232"/>
            <a:ext cx="597056" cy="413024"/>
          </a:xfrm>
          <a:custGeom>
            <a:avLst/>
            <a:gdLst/>
            <a:ahLst/>
            <a:cxnLst/>
            <a:rect l="l" t="t" r="r" b="b"/>
            <a:pathLst>
              <a:path w="18658" h="12907" extrusionOk="0">
                <a:moveTo>
                  <a:pt x="2644" y="0"/>
                </a:moveTo>
                <a:lnTo>
                  <a:pt x="72" y="4465"/>
                </a:lnTo>
                <a:cubicBezTo>
                  <a:pt x="1" y="4620"/>
                  <a:pt x="1" y="4858"/>
                  <a:pt x="108" y="5060"/>
                </a:cubicBezTo>
                <a:lnTo>
                  <a:pt x="4442" y="12549"/>
                </a:lnTo>
                <a:cubicBezTo>
                  <a:pt x="4537" y="12752"/>
                  <a:pt x="4775" y="12883"/>
                  <a:pt x="5001" y="12883"/>
                </a:cubicBezTo>
                <a:lnTo>
                  <a:pt x="13622" y="12907"/>
                </a:lnTo>
                <a:cubicBezTo>
                  <a:pt x="13860" y="12907"/>
                  <a:pt x="14086" y="12752"/>
                  <a:pt x="14193" y="12573"/>
                </a:cubicBezTo>
                <a:lnTo>
                  <a:pt x="18527" y="5084"/>
                </a:lnTo>
                <a:cubicBezTo>
                  <a:pt x="18658" y="4858"/>
                  <a:pt x="18634" y="4620"/>
                  <a:pt x="18527" y="4417"/>
                </a:cubicBezTo>
                <a:lnTo>
                  <a:pt x="15967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201890" y="4928"/>
            <a:ext cx="456480" cy="130720"/>
          </a:xfrm>
          <a:custGeom>
            <a:avLst/>
            <a:gdLst/>
            <a:ahLst/>
            <a:cxnLst/>
            <a:rect l="l" t="t" r="r" b="b"/>
            <a:pathLst>
              <a:path w="14265" h="4085" extrusionOk="0">
                <a:moveTo>
                  <a:pt x="1" y="108"/>
                </a:moveTo>
                <a:lnTo>
                  <a:pt x="2227" y="3870"/>
                </a:lnTo>
                <a:cubicBezTo>
                  <a:pt x="2227" y="3870"/>
                  <a:pt x="2453" y="4049"/>
                  <a:pt x="2894" y="4025"/>
                </a:cubicBezTo>
                <a:lnTo>
                  <a:pt x="11288" y="4085"/>
                </a:lnTo>
                <a:cubicBezTo>
                  <a:pt x="11716" y="4025"/>
                  <a:pt x="11716" y="4025"/>
                  <a:pt x="11907" y="3799"/>
                </a:cubicBezTo>
                <a:lnTo>
                  <a:pt x="14264" y="1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30275" y="181343"/>
            <a:ext cx="597056" cy="523904"/>
          </a:xfrm>
          <a:custGeom>
            <a:avLst/>
            <a:gdLst/>
            <a:ahLst/>
            <a:cxnLst/>
            <a:rect l="l" t="t" r="r" b="b"/>
            <a:pathLst>
              <a:path w="18658" h="16372" extrusionOk="0">
                <a:moveTo>
                  <a:pt x="5001" y="0"/>
                </a:moveTo>
                <a:cubicBezTo>
                  <a:pt x="4751" y="60"/>
                  <a:pt x="4537" y="131"/>
                  <a:pt x="4441" y="334"/>
                </a:cubicBezTo>
                <a:lnTo>
                  <a:pt x="108" y="7858"/>
                </a:lnTo>
                <a:cubicBezTo>
                  <a:pt x="0" y="8061"/>
                  <a:pt x="0" y="8347"/>
                  <a:pt x="131" y="8501"/>
                </a:cubicBezTo>
                <a:lnTo>
                  <a:pt x="4465" y="15990"/>
                </a:lnTo>
                <a:cubicBezTo>
                  <a:pt x="4572" y="16193"/>
                  <a:pt x="4751" y="16300"/>
                  <a:pt x="5001" y="16371"/>
                </a:cubicBezTo>
                <a:lnTo>
                  <a:pt x="13681" y="16324"/>
                </a:lnTo>
                <a:cubicBezTo>
                  <a:pt x="13859" y="16348"/>
                  <a:pt x="14109" y="16193"/>
                  <a:pt x="14216" y="16014"/>
                </a:cubicBezTo>
                <a:lnTo>
                  <a:pt x="18550" y="8478"/>
                </a:lnTo>
                <a:cubicBezTo>
                  <a:pt x="18657" y="8287"/>
                  <a:pt x="18657" y="8085"/>
                  <a:pt x="18526" y="7835"/>
                </a:cubicBezTo>
                <a:lnTo>
                  <a:pt x="14193" y="334"/>
                </a:lnTo>
                <a:cubicBezTo>
                  <a:pt x="14109" y="131"/>
                  <a:pt x="13907" y="24"/>
                  <a:pt x="13681" y="84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1106783" y="181343"/>
            <a:ext cx="599328" cy="523136"/>
          </a:xfrm>
          <a:custGeom>
            <a:avLst/>
            <a:gdLst/>
            <a:ahLst/>
            <a:cxnLst/>
            <a:rect l="l" t="t" r="r" b="b"/>
            <a:pathLst>
              <a:path w="18729" h="16348" extrusionOk="0">
                <a:moveTo>
                  <a:pt x="5001" y="60"/>
                </a:moveTo>
                <a:cubicBezTo>
                  <a:pt x="4822" y="60"/>
                  <a:pt x="4608" y="155"/>
                  <a:pt x="4513" y="334"/>
                </a:cubicBezTo>
                <a:lnTo>
                  <a:pt x="179" y="7882"/>
                </a:lnTo>
                <a:cubicBezTo>
                  <a:pt x="72" y="8061"/>
                  <a:pt x="0" y="8323"/>
                  <a:pt x="143" y="8478"/>
                </a:cubicBezTo>
                <a:lnTo>
                  <a:pt x="4489" y="15967"/>
                </a:lnTo>
                <a:cubicBezTo>
                  <a:pt x="4608" y="16217"/>
                  <a:pt x="4822" y="16324"/>
                  <a:pt x="5001" y="16324"/>
                </a:cubicBezTo>
                <a:lnTo>
                  <a:pt x="13668" y="16300"/>
                </a:lnTo>
                <a:cubicBezTo>
                  <a:pt x="13930" y="16348"/>
                  <a:pt x="14133" y="16169"/>
                  <a:pt x="14240" y="15967"/>
                </a:cubicBezTo>
                <a:lnTo>
                  <a:pt x="18621" y="8501"/>
                </a:lnTo>
                <a:cubicBezTo>
                  <a:pt x="18729" y="8287"/>
                  <a:pt x="18681" y="8061"/>
                  <a:pt x="18598" y="7858"/>
                </a:cubicBezTo>
                <a:lnTo>
                  <a:pt x="14264" y="334"/>
                </a:lnTo>
                <a:cubicBezTo>
                  <a:pt x="14157" y="155"/>
                  <a:pt x="13930" y="0"/>
                  <a:pt x="13668" y="24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2084411" y="181343"/>
            <a:ext cx="598592" cy="522368"/>
          </a:xfrm>
          <a:custGeom>
            <a:avLst/>
            <a:gdLst/>
            <a:ahLst/>
            <a:cxnLst/>
            <a:rect l="l" t="t" r="r" b="b"/>
            <a:pathLst>
              <a:path w="18706" h="16324" extrusionOk="0">
                <a:moveTo>
                  <a:pt x="5037" y="0"/>
                </a:moveTo>
                <a:cubicBezTo>
                  <a:pt x="4799" y="24"/>
                  <a:pt x="4573" y="179"/>
                  <a:pt x="4465" y="334"/>
                </a:cubicBezTo>
                <a:lnTo>
                  <a:pt x="131" y="7858"/>
                </a:lnTo>
                <a:cubicBezTo>
                  <a:pt x="1" y="8061"/>
                  <a:pt x="36" y="8287"/>
                  <a:pt x="131" y="8501"/>
                </a:cubicBezTo>
                <a:lnTo>
                  <a:pt x="4465" y="15990"/>
                </a:lnTo>
                <a:cubicBezTo>
                  <a:pt x="4573" y="16193"/>
                  <a:pt x="4775" y="16324"/>
                  <a:pt x="5013" y="16300"/>
                </a:cubicBezTo>
                <a:lnTo>
                  <a:pt x="13681" y="16300"/>
                </a:lnTo>
                <a:cubicBezTo>
                  <a:pt x="13907" y="16276"/>
                  <a:pt x="14121" y="16169"/>
                  <a:pt x="14217" y="16014"/>
                </a:cubicBezTo>
                <a:lnTo>
                  <a:pt x="18527" y="8501"/>
                </a:lnTo>
                <a:cubicBezTo>
                  <a:pt x="18658" y="8287"/>
                  <a:pt x="18705" y="8085"/>
                  <a:pt x="18562" y="7858"/>
                </a:cubicBezTo>
                <a:lnTo>
                  <a:pt x="14193" y="358"/>
                </a:lnTo>
                <a:cubicBezTo>
                  <a:pt x="14121" y="155"/>
                  <a:pt x="13883" y="24"/>
                  <a:pt x="13657" y="60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126083" y="747869"/>
            <a:ext cx="606976" cy="525056"/>
          </a:xfrm>
          <a:custGeom>
            <a:avLst/>
            <a:gdLst/>
            <a:ahLst/>
            <a:cxnLst/>
            <a:rect l="l" t="t" r="r" b="b"/>
            <a:pathLst>
              <a:path w="18968" h="16408" extrusionOk="0">
                <a:moveTo>
                  <a:pt x="5132" y="1"/>
                </a:moveTo>
                <a:cubicBezTo>
                  <a:pt x="4953" y="215"/>
                  <a:pt x="4525" y="263"/>
                  <a:pt x="4525" y="263"/>
                </a:cubicBezTo>
                <a:lnTo>
                  <a:pt x="203" y="7799"/>
                </a:lnTo>
                <a:cubicBezTo>
                  <a:pt x="0" y="8038"/>
                  <a:pt x="60" y="8478"/>
                  <a:pt x="286" y="8657"/>
                </a:cubicBezTo>
                <a:lnTo>
                  <a:pt x="4549" y="16015"/>
                </a:lnTo>
                <a:lnTo>
                  <a:pt x="5001" y="16408"/>
                </a:lnTo>
                <a:lnTo>
                  <a:pt x="13835" y="16408"/>
                </a:lnTo>
                <a:cubicBezTo>
                  <a:pt x="13835" y="16408"/>
                  <a:pt x="14240" y="16372"/>
                  <a:pt x="14455" y="16146"/>
                </a:cubicBezTo>
                <a:lnTo>
                  <a:pt x="18765" y="8573"/>
                </a:lnTo>
                <a:cubicBezTo>
                  <a:pt x="18967" y="8347"/>
                  <a:pt x="18741" y="8169"/>
                  <a:pt x="18681" y="7752"/>
                </a:cubicBezTo>
                <a:lnTo>
                  <a:pt x="14419" y="370"/>
                </a:lnTo>
                <a:cubicBezTo>
                  <a:pt x="14193" y="180"/>
                  <a:pt x="13966" y="1"/>
                  <a:pt x="13788" y="239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1105631" y="745597"/>
            <a:ext cx="599712" cy="525440"/>
          </a:xfrm>
          <a:custGeom>
            <a:avLst/>
            <a:gdLst/>
            <a:ahLst/>
            <a:cxnLst/>
            <a:rect l="l" t="t" r="r" b="b"/>
            <a:pathLst>
              <a:path w="18741" h="16420" extrusionOk="0">
                <a:moveTo>
                  <a:pt x="5132" y="203"/>
                </a:moveTo>
                <a:cubicBezTo>
                  <a:pt x="4727" y="227"/>
                  <a:pt x="4727" y="227"/>
                  <a:pt x="4525" y="465"/>
                </a:cubicBezTo>
                <a:lnTo>
                  <a:pt x="215" y="8025"/>
                </a:lnTo>
                <a:cubicBezTo>
                  <a:pt x="0" y="8240"/>
                  <a:pt x="238" y="8442"/>
                  <a:pt x="60" y="8668"/>
                </a:cubicBezTo>
                <a:lnTo>
                  <a:pt x="4549" y="16217"/>
                </a:lnTo>
                <a:cubicBezTo>
                  <a:pt x="4549" y="16217"/>
                  <a:pt x="4775" y="16419"/>
                  <a:pt x="5191" y="16372"/>
                </a:cubicBezTo>
                <a:lnTo>
                  <a:pt x="13609" y="16419"/>
                </a:lnTo>
                <a:cubicBezTo>
                  <a:pt x="14014" y="16372"/>
                  <a:pt x="14014" y="16372"/>
                  <a:pt x="14216" y="16133"/>
                </a:cubicBezTo>
                <a:lnTo>
                  <a:pt x="18526" y="8597"/>
                </a:lnTo>
                <a:cubicBezTo>
                  <a:pt x="18741" y="8359"/>
                  <a:pt x="18741" y="8359"/>
                  <a:pt x="18681" y="7954"/>
                </a:cubicBezTo>
                <a:lnTo>
                  <a:pt x="14193" y="381"/>
                </a:lnTo>
                <a:lnTo>
                  <a:pt x="13728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130275" y="1316347"/>
            <a:ext cx="598592" cy="525408"/>
          </a:xfrm>
          <a:custGeom>
            <a:avLst/>
            <a:gdLst/>
            <a:ahLst/>
            <a:cxnLst/>
            <a:rect l="l" t="t" r="r" b="b"/>
            <a:pathLst>
              <a:path w="18706" h="16419" extrusionOk="0">
                <a:moveTo>
                  <a:pt x="4906" y="0"/>
                </a:moveTo>
                <a:lnTo>
                  <a:pt x="4513" y="464"/>
                </a:lnTo>
                <a:lnTo>
                  <a:pt x="179" y="8001"/>
                </a:lnTo>
                <a:cubicBezTo>
                  <a:pt x="0" y="8239"/>
                  <a:pt x="0" y="8239"/>
                  <a:pt x="48" y="8668"/>
                </a:cubicBezTo>
                <a:lnTo>
                  <a:pt x="4310" y="16038"/>
                </a:lnTo>
                <a:cubicBezTo>
                  <a:pt x="4537" y="16216"/>
                  <a:pt x="4775" y="16419"/>
                  <a:pt x="5180" y="16371"/>
                </a:cubicBezTo>
                <a:lnTo>
                  <a:pt x="13597" y="16419"/>
                </a:lnTo>
                <a:cubicBezTo>
                  <a:pt x="14014" y="16371"/>
                  <a:pt x="14014" y="16371"/>
                  <a:pt x="14193" y="16133"/>
                </a:cubicBezTo>
                <a:lnTo>
                  <a:pt x="18526" y="8596"/>
                </a:lnTo>
                <a:cubicBezTo>
                  <a:pt x="18705" y="8358"/>
                  <a:pt x="18681" y="7953"/>
                  <a:pt x="18681" y="7953"/>
                </a:cubicBezTo>
                <a:lnTo>
                  <a:pt x="14193" y="381"/>
                </a:lnTo>
                <a:lnTo>
                  <a:pt x="13728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-363896" y="465950"/>
            <a:ext cx="600480" cy="525408"/>
          </a:xfrm>
          <a:custGeom>
            <a:avLst/>
            <a:gdLst/>
            <a:ahLst/>
            <a:cxnLst/>
            <a:rect l="l" t="t" r="r" b="b"/>
            <a:pathLst>
              <a:path w="18765" h="16419" extrusionOk="0">
                <a:moveTo>
                  <a:pt x="5132" y="24"/>
                </a:moveTo>
                <a:cubicBezTo>
                  <a:pt x="4775" y="131"/>
                  <a:pt x="4572" y="227"/>
                  <a:pt x="4549" y="417"/>
                </a:cubicBezTo>
                <a:lnTo>
                  <a:pt x="131" y="7882"/>
                </a:lnTo>
                <a:cubicBezTo>
                  <a:pt x="84" y="8037"/>
                  <a:pt x="0" y="8370"/>
                  <a:pt x="131" y="8549"/>
                </a:cubicBezTo>
                <a:lnTo>
                  <a:pt x="4465" y="15967"/>
                </a:lnTo>
                <a:cubicBezTo>
                  <a:pt x="4596" y="16169"/>
                  <a:pt x="4882" y="16395"/>
                  <a:pt x="5084" y="16264"/>
                </a:cubicBezTo>
                <a:lnTo>
                  <a:pt x="13788" y="16371"/>
                </a:lnTo>
                <a:cubicBezTo>
                  <a:pt x="13943" y="16419"/>
                  <a:pt x="14145" y="16300"/>
                  <a:pt x="14216" y="15967"/>
                </a:cubicBezTo>
                <a:lnTo>
                  <a:pt x="18634" y="8489"/>
                </a:lnTo>
                <a:cubicBezTo>
                  <a:pt x="18681" y="8335"/>
                  <a:pt x="18765" y="8001"/>
                  <a:pt x="18634" y="7799"/>
                </a:cubicBezTo>
                <a:lnTo>
                  <a:pt x="14300" y="417"/>
                </a:lnTo>
                <a:cubicBezTo>
                  <a:pt x="14169" y="203"/>
                  <a:pt x="14038" y="0"/>
                  <a:pt x="13681" y="84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-368087" y="7232"/>
            <a:ext cx="605056" cy="417216"/>
          </a:xfrm>
          <a:custGeom>
            <a:avLst/>
            <a:gdLst/>
            <a:ahLst/>
            <a:cxnLst/>
            <a:rect l="l" t="t" r="r" b="b"/>
            <a:pathLst>
              <a:path w="18908" h="13038" extrusionOk="0">
                <a:moveTo>
                  <a:pt x="2715" y="36"/>
                </a:moveTo>
                <a:lnTo>
                  <a:pt x="203" y="4465"/>
                </a:lnTo>
                <a:cubicBezTo>
                  <a:pt x="0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6" y="12609"/>
                </a:lnTo>
                <a:lnTo>
                  <a:pt x="18526" y="5037"/>
                </a:lnTo>
                <a:cubicBezTo>
                  <a:pt x="18729" y="4798"/>
                  <a:pt x="18907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-364280" y="1032860"/>
            <a:ext cx="599712" cy="524672"/>
          </a:xfrm>
          <a:custGeom>
            <a:avLst/>
            <a:gdLst/>
            <a:ahLst/>
            <a:cxnLst/>
            <a:rect l="l" t="t" r="r" b="b"/>
            <a:pathLst>
              <a:path w="18741" h="16396" extrusionOk="0">
                <a:moveTo>
                  <a:pt x="4906" y="1"/>
                </a:moveTo>
                <a:lnTo>
                  <a:pt x="4525" y="465"/>
                </a:lnTo>
                <a:lnTo>
                  <a:pt x="215" y="8014"/>
                </a:lnTo>
                <a:cubicBezTo>
                  <a:pt x="0" y="8240"/>
                  <a:pt x="0" y="8240"/>
                  <a:pt x="239" y="8418"/>
                </a:cubicBezTo>
                <a:lnTo>
                  <a:pt x="4322" y="16015"/>
                </a:lnTo>
                <a:cubicBezTo>
                  <a:pt x="4549" y="16217"/>
                  <a:pt x="4775" y="16396"/>
                  <a:pt x="4953" y="16169"/>
                </a:cubicBezTo>
                <a:lnTo>
                  <a:pt x="13609" y="16396"/>
                </a:lnTo>
                <a:cubicBezTo>
                  <a:pt x="14014" y="16372"/>
                  <a:pt x="14216" y="16146"/>
                  <a:pt x="14216" y="16146"/>
                </a:cubicBezTo>
                <a:lnTo>
                  <a:pt x="18527" y="8573"/>
                </a:lnTo>
                <a:cubicBezTo>
                  <a:pt x="18741" y="8371"/>
                  <a:pt x="18681" y="7930"/>
                  <a:pt x="18681" y="7930"/>
                </a:cubicBezTo>
                <a:lnTo>
                  <a:pt x="14193" y="382"/>
                </a:lnTo>
                <a:lnTo>
                  <a:pt x="13728" y="1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713225" y="2160900"/>
            <a:ext cx="7717500" cy="7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1739225" y="2990575"/>
            <a:ext cx="5665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-268974" y="7"/>
            <a:ext cx="994384" cy="2296452"/>
            <a:chOff x="8930175" y="3797775"/>
            <a:chExt cx="830175" cy="1917225"/>
          </a:xfrm>
        </p:grpSpPr>
        <p:sp>
          <p:nvSpPr>
            <p:cNvPr id="58" name="Google Shape;58;p2"/>
            <p:cNvSpPr/>
            <p:nvPr/>
          </p:nvSpPr>
          <p:spPr>
            <a:xfrm>
              <a:off x="8930175" y="5317000"/>
              <a:ext cx="456925" cy="398000"/>
            </a:xfrm>
            <a:custGeom>
              <a:avLst/>
              <a:gdLst/>
              <a:ahLst/>
              <a:cxnLst/>
              <a:rect l="l" t="t" r="r" b="b"/>
              <a:pathLst>
                <a:path w="18277" h="15920" extrusionOk="0">
                  <a:moveTo>
                    <a:pt x="4894" y="0"/>
                  </a:moveTo>
                  <a:cubicBezTo>
                    <a:pt x="4667" y="0"/>
                    <a:pt x="4465" y="96"/>
                    <a:pt x="4370" y="298"/>
                  </a:cubicBezTo>
                  <a:lnTo>
                    <a:pt x="131" y="7656"/>
                  </a:lnTo>
                  <a:cubicBezTo>
                    <a:pt x="0" y="7835"/>
                    <a:pt x="0" y="8085"/>
                    <a:pt x="131" y="8263"/>
                  </a:cubicBezTo>
                  <a:lnTo>
                    <a:pt x="4370" y="15609"/>
                  </a:lnTo>
                  <a:cubicBezTo>
                    <a:pt x="4465" y="15788"/>
                    <a:pt x="4667" y="15919"/>
                    <a:pt x="4894" y="15919"/>
                  </a:cubicBezTo>
                  <a:lnTo>
                    <a:pt x="13383" y="15919"/>
                  </a:lnTo>
                  <a:cubicBezTo>
                    <a:pt x="13609" y="15919"/>
                    <a:pt x="13800" y="15788"/>
                    <a:pt x="13907" y="15609"/>
                  </a:cubicBezTo>
                  <a:lnTo>
                    <a:pt x="18145" y="8263"/>
                  </a:lnTo>
                  <a:cubicBezTo>
                    <a:pt x="18276" y="8085"/>
                    <a:pt x="18276" y="7835"/>
                    <a:pt x="18145" y="7656"/>
                  </a:cubicBezTo>
                  <a:lnTo>
                    <a:pt x="13907" y="298"/>
                  </a:lnTo>
                  <a:cubicBezTo>
                    <a:pt x="13800" y="96"/>
                    <a:pt x="13609" y="0"/>
                    <a:pt x="13383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049525" y="4174300"/>
              <a:ext cx="228925" cy="23845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0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43275" y="3990950"/>
              <a:ext cx="109250" cy="422100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83"/>
                    <a:pt x="4263" y="16883"/>
                  </a:cubicBezTo>
                  <a:cubicBezTo>
                    <a:pt x="4322" y="16883"/>
                    <a:pt x="4370" y="16847"/>
                    <a:pt x="4370" y="16776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276050" y="3990950"/>
              <a:ext cx="109250" cy="422100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76"/>
                  </a:lnTo>
                  <a:cubicBezTo>
                    <a:pt x="0" y="16847"/>
                    <a:pt x="36" y="16883"/>
                    <a:pt x="84" y="16883"/>
                  </a:cubicBezTo>
                  <a:cubicBezTo>
                    <a:pt x="119" y="16883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942675" y="3797775"/>
              <a:ext cx="443225" cy="386675"/>
            </a:xfrm>
            <a:custGeom>
              <a:avLst/>
              <a:gdLst/>
              <a:ahLst/>
              <a:cxnLst/>
              <a:rect l="l" t="t" r="r" b="b"/>
              <a:pathLst>
                <a:path w="17729" h="15467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37"/>
                  </a:cubicBezTo>
                  <a:lnTo>
                    <a:pt x="4215" y="15157"/>
                  </a:lnTo>
                  <a:cubicBezTo>
                    <a:pt x="4322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0" y="15466"/>
                    <a:pt x="13383" y="15335"/>
                    <a:pt x="13502" y="15157"/>
                  </a:cubicBezTo>
                  <a:lnTo>
                    <a:pt x="17622" y="8037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962025" y="4028150"/>
              <a:ext cx="403650" cy="159575"/>
            </a:xfrm>
            <a:custGeom>
              <a:avLst/>
              <a:gdLst/>
              <a:ahLst/>
              <a:cxnLst/>
              <a:rect l="l" t="t" r="r" b="b"/>
              <a:pathLst>
                <a:path w="16146" h="6383" extrusionOk="0">
                  <a:moveTo>
                    <a:pt x="0" y="0"/>
                  </a:moveTo>
                  <a:cubicBezTo>
                    <a:pt x="453" y="846"/>
                    <a:pt x="905" y="1703"/>
                    <a:pt x="1381" y="2560"/>
                  </a:cubicBezTo>
                  <a:cubicBezTo>
                    <a:pt x="1834" y="3406"/>
                    <a:pt x="2310" y="4239"/>
                    <a:pt x="2798" y="5096"/>
                  </a:cubicBezTo>
                  <a:lnTo>
                    <a:pt x="3167" y="5715"/>
                  </a:lnTo>
                  <a:lnTo>
                    <a:pt x="3346" y="6025"/>
                  </a:lnTo>
                  <a:cubicBezTo>
                    <a:pt x="3417" y="6168"/>
                    <a:pt x="3548" y="6275"/>
                    <a:pt x="3667" y="6323"/>
                  </a:cubicBezTo>
                  <a:cubicBezTo>
                    <a:pt x="3751" y="6370"/>
                    <a:pt x="3846" y="6382"/>
                    <a:pt x="3941" y="6382"/>
                  </a:cubicBezTo>
                  <a:cubicBezTo>
                    <a:pt x="4001" y="6382"/>
                    <a:pt x="4048" y="6382"/>
                    <a:pt x="4096" y="6370"/>
                  </a:cubicBezTo>
                  <a:lnTo>
                    <a:pt x="10978" y="6370"/>
                  </a:lnTo>
                  <a:lnTo>
                    <a:pt x="11704" y="6346"/>
                  </a:lnTo>
                  <a:lnTo>
                    <a:pt x="12049" y="6346"/>
                  </a:lnTo>
                  <a:cubicBezTo>
                    <a:pt x="12180" y="6346"/>
                    <a:pt x="12311" y="6346"/>
                    <a:pt x="12454" y="6299"/>
                  </a:cubicBezTo>
                  <a:cubicBezTo>
                    <a:pt x="12585" y="6251"/>
                    <a:pt x="12704" y="6144"/>
                    <a:pt x="12787" y="6049"/>
                  </a:cubicBezTo>
                  <a:cubicBezTo>
                    <a:pt x="12859" y="5918"/>
                    <a:pt x="12907" y="5823"/>
                    <a:pt x="12954" y="5715"/>
                  </a:cubicBezTo>
                  <a:lnTo>
                    <a:pt x="13311" y="5096"/>
                  </a:lnTo>
                  <a:cubicBezTo>
                    <a:pt x="14264" y="3406"/>
                    <a:pt x="15193" y="1703"/>
                    <a:pt x="16145" y="24"/>
                  </a:cubicBezTo>
                  <a:cubicBezTo>
                    <a:pt x="15145" y="1679"/>
                    <a:pt x="14133" y="3334"/>
                    <a:pt x="13157" y="4989"/>
                  </a:cubicBezTo>
                  <a:lnTo>
                    <a:pt x="12787" y="5620"/>
                  </a:lnTo>
                  <a:cubicBezTo>
                    <a:pt x="12728" y="5715"/>
                    <a:pt x="12657" y="5846"/>
                    <a:pt x="12609" y="5918"/>
                  </a:cubicBezTo>
                  <a:cubicBezTo>
                    <a:pt x="12561" y="6001"/>
                    <a:pt x="12478" y="6073"/>
                    <a:pt x="12383" y="6096"/>
                  </a:cubicBezTo>
                  <a:cubicBezTo>
                    <a:pt x="12323" y="6120"/>
                    <a:pt x="12264" y="6132"/>
                    <a:pt x="12204" y="6132"/>
                  </a:cubicBezTo>
                  <a:cubicBezTo>
                    <a:pt x="12156" y="6132"/>
                    <a:pt x="12109" y="6132"/>
                    <a:pt x="12049" y="6120"/>
                  </a:cubicBezTo>
                  <a:lnTo>
                    <a:pt x="8061" y="6120"/>
                  </a:lnTo>
                  <a:lnTo>
                    <a:pt x="5179" y="6096"/>
                  </a:lnTo>
                  <a:lnTo>
                    <a:pt x="4096" y="6096"/>
                  </a:lnTo>
                  <a:cubicBezTo>
                    <a:pt x="3941" y="6096"/>
                    <a:pt x="3870" y="6096"/>
                    <a:pt x="3798" y="6073"/>
                  </a:cubicBezTo>
                  <a:cubicBezTo>
                    <a:pt x="3691" y="6025"/>
                    <a:pt x="3620" y="5965"/>
                    <a:pt x="3572" y="5894"/>
                  </a:cubicBezTo>
                  <a:lnTo>
                    <a:pt x="3393" y="5573"/>
                  </a:lnTo>
                  <a:lnTo>
                    <a:pt x="3012" y="4942"/>
                  </a:lnTo>
                  <a:cubicBezTo>
                    <a:pt x="2536" y="4108"/>
                    <a:pt x="2036" y="3287"/>
                    <a:pt x="1536" y="2453"/>
                  </a:cubicBezTo>
                  <a:cubicBezTo>
                    <a:pt x="1060" y="1632"/>
                    <a:pt x="536" y="822"/>
                    <a:pt x="0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049525" y="4181750"/>
              <a:ext cx="7475" cy="98550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0"/>
                  </a:moveTo>
                  <a:lnTo>
                    <a:pt x="143" y="394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271575" y="4181750"/>
              <a:ext cx="8075" cy="98550"/>
            </a:xfrm>
            <a:custGeom>
              <a:avLst/>
              <a:gdLst/>
              <a:ahLst/>
              <a:cxnLst/>
              <a:rect l="l" t="t" r="r" b="b"/>
              <a:pathLst>
                <a:path w="323" h="3942" extrusionOk="0">
                  <a:moveTo>
                    <a:pt x="1" y="0"/>
                  </a:moveTo>
                  <a:lnTo>
                    <a:pt x="179" y="39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409700" y="4378200"/>
              <a:ext cx="239025" cy="249150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299250" y="4186800"/>
              <a:ext cx="113450" cy="440550"/>
            </a:xfrm>
            <a:custGeom>
              <a:avLst/>
              <a:gdLst/>
              <a:ahLst/>
              <a:cxnLst/>
              <a:rect l="l" t="t" r="r" b="b"/>
              <a:pathLst>
                <a:path w="4538" h="17622" extrusionOk="0">
                  <a:moveTo>
                    <a:pt x="1" y="0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14"/>
                  </a:cubicBezTo>
                  <a:lnTo>
                    <a:pt x="4335" y="17574"/>
                  </a:lnTo>
                  <a:cubicBezTo>
                    <a:pt x="4359" y="17610"/>
                    <a:pt x="4394" y="17622"/>
                    <a:pt x="4430" y="17622"/>
                  </a:cubicBezTo>
                  <a:cubicBezTo>
                    <a:pt x="4478" y="17622"/>
                    <a:pt x="4537" y="17586"/>
                    <a:pt x="4537" y="17526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297775" y="3985275"/>
              <a:ext cx="462575" cy="403650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77" y="1"/>
                  </a:moveTo>
                  <a:cubicBezTo>
                    <a:pt x="4751" y="1"/>
                    <a:pt x="4525" y="108"/>
                    <a:pt x="4418" y="311"/>
                  </a:cubicBezTo>
                  <a:lnTo>
                    <a:pt x="131" y="7764"/>
                  </a:lnTo>
                  <a:cubicBezTo>
                    <a:pt x="0" y="7930"/>
                    <a:pt x="0" y="8192"/>
                    <a:pt x="131" y="8383"/>
                  </a:cubicBezTo>
                  <a:lnTo>
                    <a:pt x="4418" y="15824"/>
                  </a:lnTo>
                  <a:cubicBezTo>
                    <a:pt x="4525" y="16015"/>
                    <a:pt x="4751" y="16146"/>
                    <a:pt x="4977" y="16146"/>
                  </a:cubicBezTo>
                  <a:lnTo>
                    <a:pt x="13562" y="16146"/>
                  </a:lnTo>
                  <a:cubicBezTo>
                    <a:pt x="13788" y="16146"/>
                    <a:pt x="13990" y="16015"/>
                    <a:pt x="14109" y="15824"/>
                  </a:cubicBezTo>
                  <a:lnTo>
                    <a:pt x="18407" y="8383"/>
                  </a:lnTo>
                  <a:cubicBezTo>
                    <a:pt x="18503" y="8192"/>
                    <a:pt x="18503" y="7930"/>
                    <a:pt x="18407" y="7764"/>
                  </a:cubicBezTo>
                  <a:lnTo>
                    <a:pt x="14109" y="311"/>
                  </a:lnTo>
                  <a:cubicBezTo>
                    <a:pt x="13990" y="108"/>
                    <a:pt x="13788" y="1"/>
                    <a:pt x="13562" y="1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18600" y="4225800"/>
              <a:ext cx="421225" cy="166100"/>
            </a:xfrm>
            <a:custGeom>
              <a:avLst/>
              <a:gdLst/>
              <a:ahLst/>
              <a:cxnLst/>
              <a:rect l="l" t="t" r="r" b="b"/>
              <a:pathLst>
                <a:path w="16849" h="6644" extrusionOk="0">
                  <a:moveTo>
                    <a:pt x="1" y="0"/>
                  </a:moveTo>
                  <a:cubicBezTo>
                    <a:pt x="477" y="905"/>
                    <a:pt x="953" y="1774"/>
                    <a:pt x="1430" y="2655"/>
                  </a:cubicBezTo>
                  <a:cubicBezTo>
                    <a:pt x="1930" y="3536"/>
                    <a:pt x="2406" y="4417"/>
                    <a:pt x="2918" y="5298"/>
                  </a:cubicBezTo>
                  <a:lnTo>
                    <a:pt x="3287" y="5977"/>
                  </a:lnTo>
                  <a:lnTo>
                    <a:pt x="3489" y="6299"/>
                  </a:lnTo>
                  <a:cubicBezTo>
                    <a:pt x="3561" y="6418"/>
                    <a:pt x="3692" y="6525"/>
                    <a:pt x="3811" y="6596"/>
                  </a:cubicBezTo>
                  <a:cubicBezTo>
                    <a:pt x="3966" y="6644"/>
                    <a:pt x="4144" y="6644"/>
                    <a:pt x="4263" y="6644"/>
                  </a:cubicBezTo>
                  <a:lnTo>
                    <a:pt x="8407" y="6644"/>
                  </a:lnTo>
                  <a:lnTo>
                    <a:pt x="11443" y="6620"/>
                  </a:lnTo>
                  <a:lnTo>
                    <a:pt x="12574" y="6620"/>
                  </a:lnTo>
                  <a:cubicBezTo>
                    <a:pt x="12705" y="6620"/>
                    <a:pt x="12848" y="6620"/>
                    <a:pt x="12979" y="6572"/>
                  </a:cubicBezTo>
                  <a:cubicBezTo>
                    <a:pt x="13133" y="6525"/>
                    <a:pt x="13229" y="6418"/>
                    <a:pt x="13336" y="6299"/>
                  </a:cubicBezTo>
                  <a:cubicBezTo>
                    <a:pt x="13407" y="6168"/>
                    <a:pt x="13455" y="6072"/>
                    <a:pt x="13503" y="5977"/>
                  </a:cubicBezTo>
                  <a:lnTo>
                    <a:pt x="13884" y="5298"/>
                  </a:lnTo>
                  <a:cubicBezTo>
                    <a:pt x="14884" y="3560"/>
                    <a:pt x="15860" y="1774"/>
                    <a:pt x="16848" y="24"/>
                  </a:cubicBezTo>
                  <a:cubicBezTo>
                    <a:pt x="15789" y="1750"/>
                    <a:pt x="14765" y="3489"/>
                    <a:pt x="13729" y="5215"/>
                  </a:cubicBezTo>
                  <a:lnTo>
                    <a:pt x="13360" y="5870"/>
                  </a:lnTo>
                  <a:cubicBezTo>
                    <a:pt x="13276" y="5977"/>
                    <a:pt x="13229" y="6096"/>
                    <a:pt x="13157" y="6168"/>
                  </a:cubicBezTo>
                  <a:cubicBezTo>
                    <a:pt x="13110" y="6275"/>
                    <a:pt x="13002" y="6346"/>
                    <a:pt x="12907" y="6370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0"/>
                  </a:lnTo>
                  <a:lnTo>
                    <a:pt x="4263" y="6370"/>
                  </a:lnTo>
                  <a:cubicBezTo>
                    <a:pt x="4120" y="6370"/>
                    <a:pt x="4037" y="6370"/>
                    <a:pt x="3942" y="6322"/>
                  </a:cubicBezTo>
                  <a:cubicBezTo>
                    <a:pt x="3847" y="6299"/>
                    <a:pt x="3763" y="6227"/>
                    <a:pt x="3716" y="6144"/>
                  </a:cubicBezTo>
                  <a:lnTo>
                    <a:pt x="3537" y="5822"/>
                  </a:lnTo>
                  <a:lnTo>
                    <a:pt x="3144" y="5167"/>
                  </a:lnTo>
                  <a:cubicBezTo>
                    <a:pt x="2632" y="4286"/>
                    <a:pt x="2132" y="3441"/>
                    <a:pt x="1608" y="2560"/>
                  </a:cubicBezTo>
                  <a:cubicBezTo>
                    <a:pt x="1084" y="1703"/>
                    <a:pt x="549" y="846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409700" y="4385625"/>
              <a:ext cx="7450" cy="103625"/>
            </a:xfrm>
            <a:custGeom>
              <a:avLst/>
              <a:gdLst/>
              <a:ahLst/>
              <a:cxnLst/>
              <a:rect l="l" t="t" r="r" b="b"/>
              <a:pathLst>
                <a:path w="298" h="4145" extrusionOk="0">
                  <a:moveTo>
                    <a:pt x="0" y="1"/>
                  </a:moveTo>
                  <a:lnTo>
                    <a:pt x="143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044475" y="4595475"/>
              <a:ext cx="239025" cy="249775"/>
            </a:xfrm>
            <a:custGeom>
              <a:avLst/>
              <a:gdLst/>
              <a:ahLst/>
              <a:cxnLst/>
              <a:rect l="l" t="t" r="r" b="b"/>
              <a:pathLst>
                <a:path w="9561" h="9991" extrusionOk="0">
                  <a:moveTo>
                    <a:pt x="119" y="1"/>
                  </a:moveTo>
                  <a:lnTo>
                    <a:pt x="0" y="9990"/>
                  </a:lnTo>
                  <a:lnTo>
                    <a:pt x="9561" y="9990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34025" y="4404675"/>
              <a:ext cx="113450" cy="440275"/>
            </a:xfrm>
            <a:custGeom>
              <a:avLst/>
              <a:gdLst/>
              <a:ahLst/>
              <a:cxnLst/>
              <a:rect l="l" t="t" r="r" b="b"/>
              <a:pathLst>
                <a:path w="4538" h="17611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62"/>
                    <a:pt x="370" y="10514"/>
                  </a:cubicBezTo>
                  <a:lnTo>
                    <a:pt x="4335" y="17539"/>
                  </a:lnTo>
                  <a:cubicBezTo>
                    <a:pt x="4359" y="17586"/>
                    <a:pt x="4394" y="17610"/>
                    <a:pt x="4430" y="17610"/>
                  </a:cubicBezTo>
                  <a:cubicBezTo>
                    <a:pt x="4490" y="17610"/>
                    <a:pt x="4537" y="17563"/>
                    <a:pt x="4537" y="17491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280200" y="4404675"/>
              <a:ext cx="114325" cy="440275"/>
            </a:xfrm>
            <a:custGeom>
              <a:avLst/>
              <a:gdLst/>
              <a:ahLst/>
              <a:cxnLst/>
              <a:rect l="l" t="t" r="r" b="b"/>
              <a:pathLst>
                <a:path w="4573" h="17611" extrusionOk="0">
                  <a:moveTo>
                    <a:pt x="4573" y="1"/>
                  </a:moveTo>
                  <a:lnTo>
                    <a:pt x="1" y="7657"/>
                  </a:lnTo>
                  <a:lnTo>
                    <a:pt x="1" y="17491"/>
                  </a:lnTo>
                  <a:cubicBezTo>
                    <a:pt x="1" y="17563"/>
                    <a:pt x="60" y="17610"/>
                    <a:pt x="108" y="17610"/>
                  </a:cubicBezTo>
                  <a:cubicBezTo>
                    <a:pt x="144" y="17610"/>
                    <a:pt x="180" y="17586"/>
                    <a:pt x="203" y="17539"/>
                  </a:cubicBezTo>
                  <a:lnTo>
                    <a:pt x="4204" y="10514"/>
                  </a:lnTo>
                  <a:cubicBezTo>
                    <a:pt x="4454" y="10062"/>
                    <a:pt x="4573" y="9585"/>
                    <a:pt x="4573" y="9085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932550" y="4202575"/>
              <a:ext cx="462575" cy="403350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0"/>
                  </a:moveTo>
                  <a:cubicBezTo>
                    <a:pt x="4751" y="0"/>
                    <a:pt x="4549" y="120"/>
                    <a:pt x="4418" y="322"/>
                  </a:cubicBezTo>
                  <a:lnTo>
                    <a:pt x="131" y="7751"/>
                  </a:lnTo>
                  <a:cubicBezTo>
                    <a:pt x="0" y="7954"/>
                    <a:pt x="0" y="8180"/>
                    <a:pt x="131" y="8382"/>
                  </a:cubicBezTo>
                  <a:lnTo>
                    <a:pt x="4418" y="15812"/>
                  </a:lnTo>
                  <a:cubicBezTo>
                    <a:pt x="4549" y="16014"/>
                    <a:pt x="4751" y="16133"/>
                    <a:pt x="4977" y="16133"/>
                  </a:cubicBezTo>
                  <a:lnTo>
                    <a:pt x="13562" y="16133"/>
                  </a:lnTo>
                  <a:cubicBezTo>
                    <a:pt x="13788" y="16133"/>
                    <a:pt x="13990" y="16014"/>
                    <a:pt x="14109" y="15812"/>
                  </a:cubicBezTo>
                  <a:lnTo>
                    <a:pt x="18408" y="8382"/>
                  </a:lnTo>
                  <a:cubicBezTo>
                    <a:pt x="18503" y="8180"/>
                    <a:pt x="18503" y="7954"/>
                    <a:pt x="18408" y="7751"/>
                  </a:cubicBezTo>
                  <a:lnTo>
                    <a:pt x="14109" y="322"/>
                  </a:lnTo>
                  <a:cubicBezTo>
                    <a:pt x="13990" y="120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53375" y="4442775"/>
              <a:ext cx="421225" cy="167025"/>
            </a:xfrm>
            <a:custGeom>
              <a:avLst/>
              <a:gdLst/>
              <a:ahLst/>
              <a:cxnLst/>
              <a:rect l="l" t="t" r="r" b="b"/>
              <a:pathLst>
                <a:path w="16849" h="6681" extrusionOk="0">
                  <a:moveTo>
                    <a:pt x="1" y="1"/>
                  </a:moveTo>
                  <a:cubicBezTo>
                    <a:pt x="477" y="906"/>
                    <a:pt x="953" y="1787"/>
                    <a:pt x="1430" y="2692"/>
                  </a:cubicBezTo>
                  <a:cubicBezTo>
                    <a:pt x="1930" y="3573"/>
                    <a:pt x="2406" y="4442"/>
                    <a:pt x="2906" y="5323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61" y="6430"/>
                    <a:pt x="3692" y="6561"/>
                    <a:pt x="3847" y="6609"/>
                  </a:cubicBezTo>
                  <a:cubicBezTo>
                    <a:pt x="3966" y="6680"/>
                    <a:pt x="4144" y="6680"/>
                    <a:pt x="4263" y="6680"/>
                  </a:cubicBezTo>
                  <a:lnTo>
                    <a:pt x="5394" y="6680"/>
                  </a:lnTo>
                  <a:lnTo>
                    <a:pt x="8407" y="6656"/>
                  </a:lnTo>
                  <a:lnTo>
                    <a:pt x="11443" y="6656"/>
                  </a:lnTo>
                  <a:lnTo>
                    <a:pt x="12205" y="6633"/>
                  </a:lnTo>
                  <a:lnTo>
                    <a:pt x="12574" y="6633"/>
                  </a:lnTo>
                  <a:cubicBezTo>
                    <a:pt x="12622" y="6633"/>
                    <a:pt x="12681" y="6633"/>
                    <a:pt x="12741" y="6633"/>
                  </a:cubicBezTo>
                  <a:cubicBezTo>
                    <a:pt x="12824" y="6633"/>
                    <a:pt x="12907" y="6621"/>
                    <a:pt x="12979" y="6585"/>
                  </a:cubicBezTo>
                  <a:cubicBezTo>
                    <a:pt x="13133" y="6525"/>
                    <a:pt x="13253" y="6430"/>
                    <a:pt x="13324" y="6299"/>
                  </a:cubicBezTo>
                  <a:cubicBezTo>
                    <a:pt x="13407" y="6204"/>
                    <a:pt x="13455" y="6109"/>
                    <a:pt x="13503" y="5978"/>
                  </a:cubicBezTo>
                  <a:lnTo>
                    <a:pt x="13884" y="5323"/>
                  </a:lnTo>
                  <a:cubicBezTo>
                    <a:pt x="14884" y="3573"/>
                    <a:pt x="15860" y="1811"/>
                    <a:pt x="16848" y="25"/>
                  </a:cubicBezTo>
                  <a:cubicBezTo>
                    <a:pt x="15789" y="1763"/>
                    <a:pt x="14765" y="3489"/>
                    <a:pt x="13729" y="5228"/>
                  </a:cubicBezTo>
                  <a:lnTo>
                    <a:pt x="13360" y="5882"/>
                  </a:lnTo>
                  <a:cubicBezTo>
                    <a:pt x="13276" y="5978"/>
                    <a:pt x="13229" y="6109"/>
                    <a:pt x="13157" y="6204"/>
                  </a:cubicBezTo>
                  <a:cubicBezTo>
                    <a:pt x="13098" y="6275"/>
                    <a:pt x="13003" y="6359"/>
                    <a:pt x="12907" y="6383"/>
                  </a:cubicBezTo>
                  <a:cubicBezTo>
                    <a:pt x="12800" y="6430"/>
                    <a:pt x="12705" y="6430"/>
                    <a:pt x="12574" y="6430"/>
                  </a:cubicBezTo>
                  <a:lnTo>
                    <a:pt x="12205" y="6430"/>
                  </a:lnTo>
                  <a:lnTo>
                    <a:pt x="11443" y="6406"/>
                  </a:lnTo>
                  <a:lnTo>
                    <a:pt x="8407" y="6406"/>
                  </a:lnTo>
                  <a:lnTo>
                    <a:pt x="5394" y="6383"/>
                  </a:lnTo>
                  <a:lnTo>
                    <a:pt x="4263" y="6383"/>
                  </a:lnTo>
                  <a:cubicBezTo>
                    <a:pt x="4120" y="6383"/>
                    <a:pt x="4037" y="6383"/>
                    <a:pt x="3942" y="6359"/>
                  </a:cubicBezTo>
                  <a:cubicBezTo>
                    <a:pt x="3847" y="6299"/>
                    <a:pt x="3763" y="6252"/>
                    <a:pt x="3716" y="6156"/>
                  </a:cubicBezTo>
                  <a:lnTo>
                    <a:pt x="3537" y="5823"/>
                  </a:lnTo>
                  <a:lnTo>
                    <a:pt x="3144" y="5180"/>
                  </a:lnTo>
                  <a:cubicBezTo>
                    <a:pt x="2632" y="4323"/>
                    <a:pt x="2132" y="3442"/>
                    <a:pt x="1608" y="2584"/>
                  </a:cubicBezTo>
                  <a:cubicBezTo>
                    <a:pt x="1084" y="1715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044475" y="4603525"/>
              <a:ext cx="7450" cy="103000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276650" y="4603525"/>
              <a:ext cx="8050" cy="103000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409700" y="4817525"/>
              <a:ext cx="239025" cy="249175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299250" y="4626150"/>
              <a:ext cx="113450" cy="440550"/>
            </a:xfrm>
            <a:custGeom>
              <a:avLst/>
              <a:gdLst/>
              <a:ahLst/>
              <a:cxnLst/>
              <a:rect l="l" t="t" r="r" b="b"/>
              <a:pathLst>
                <a:path w="4538" h="17622" extrusionOk="0">
                  <a:moveTo>
                    <a:pt x="1" y="0"/>
                  </a:moveTo>
                  <a:lnTo>
                    <a:pt x="1" y="9085"/>
                  </a:lnTo>
                  <a:cubicBezTo>
                    <a:pt x="1" y="9585"/>
                    <a:pt x="120" y="10085"/>
                    <a:pt x="370" y="10513"/>
                  </a:cubicBezTo>
                  <a:lnTo>
                    <a:pt x="4335" y="17574"/>
                  </a:lnTo>
                  <a:cubicBezTo>
                    <a:pt x="4359" y="17609"/>
                    <a:pt x="4394" y="17621"/>
                    <a:pt x="4430" y="17621"/>
                  </a:cubicBezTo>
                  <a:cubicBezTo>
                    <a:pt x="4478" y="17621"/>
                    <a:pt x="4537" y="17586"/>
                    <a:pt x="4537" y="17514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297775" y="4424625"/>
              <a:ext cx="462575" cy="403650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77" y="1"/>
                  </a:moveTo>
                  <a:cubicBezTo>
                    <a:pt x="4751" y="1"/>
                    <a:pt x="4525" y="132"/>
                    <a:pt x="4418" y="298"/>
                  </a:cubicBezTo>
                  <a:lnTo>
                    <a:pt x="131" y="7763"/>
                  </a:lnTo>
                  <a:cubicBezTo>
                    <a:pt x="0" y="7930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25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12"/>
                  </a:cubicBezTo>
                  <a:lnTo>
                    <a:pt x="18407" y="8383"/>
                  </a:lnTo>
                  <a:cubicBezTo>
                    <a:pt x="18503" y="8180"/>
                    <a:pt x="18503" y="7930"/>
                    <a:pt x="18407" y="7763"/>
                  </a:cubicBezTo>
                  <a:lnTo>
                    <a:pt x="14109" y="298"/>
                  </a:lnTo>
                  <a:cubicBezTo>
                    <a:pt x="13990" y="132"/>
                    <a:pt x="13788" y="1"/>
                    <a:pt x="13562" y="1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318600" y="4665125"/>
              <a:ext cx="421225" cy="166425"/>
            </a:xfrm>
            <a:custGeom>
              <a:avLst/>
              <a:gdLst/>
              <a:ahLst/>
              <a:cxnLst/>
              <a:rect l="l" t="t" r="r" b="b"/>
              <a:pathLst>
                <a:path w="16849" h="6657" extrusionOk="0">
                  <a:moveTo>
                    <a:pt x="1" y="1"/>
                  </a:moveTo>
                  <a:cubicBezTo>
                    <a:pt x="477" y="894"/>
                    <a:pt x="953" y="1775"/>
                    <a:pt x="1430" y="2656"/>
                  </a:cubicBezTo>
                  <a:cubicBezTo>
                    <a:pt x="1930" y="3561"/>
                    <a:pt x="2406" y="4442"/>
                    <a:pt x="2918" y="5287"/>
                  </a:cubicBezTo>
                  <a:lnTo>
                    <a:pt x="3287" y="5966"/>
                  </a:lnTo>
                  <a:lnTo>
                    <a:pt x="3489" y="6299"/>
                  </a:lnTo>
                  <a:cubicBezTo>
                    <a:pt x="3561" y="6418"/>
                    <a:pt x="3692" y="6525"/>
                    <a:pt x="3811" y="6597"/>
                  </a:cubicBezTo>
                  <a:cubicBezTo>
                    <a:pt x="3930" y="6633"/>
                    <a:pt x="4049" y="6656"/>
                    <a:pt x="4156" y="6656"/>
                  </a:cubicBezTo>
                  <a:cubicBezTo>
                    <a:pt x="4192" y="6656"/>
                    <a:pt x="4239" y="6656"/>
                    <a:pt x="4263" y="6644"/>
                  </a:cubicBezTo>
                  <a:lnTo>
                    <a:pt x="8407" y="6644"/>
                  </a:lnTo>
                  <a:lnTo>
                    <a:pt x="11443" y="6621"/>
                  </a:lnTo>
                  <a:lnTo>
                    <a:pt x="12574" y="6621"/>
                  </a:lnTo>
                  <a:cubicBezTo>
                    <a:pt x="12705" y="6621"/>
                    <a:pt x="12848" y="6621"/>
                    <a:pt x="12979" y="6573"/>
                  </a:cubicBezTo>
                  <a:cubicBezTo>
                    <a:pt x="13133" y="6525"/>
                    <a:pt x="13229" y="6418"/>
                    <a:pt x="13336" y="6299"/>
                  </a:cubicBezTo>
                  <a:cubicBezTo>
                    <a:pt x="13407" y="6168"/>
                    <a:pt x="13455" y="6073"/>
                    <a:pt x="13503" y="5966"/>
                  </a:cubicBezTo>
                  <a:lnTo>
                    <a:pt x="13884" y="5323"/>
                  </a:lnTo>
                  <a:cubicBezTo>
                    <a:pt x="14884" y="3561"/>
                    <a:pt x="15860" y="1775"/>
                    <a:pt x="16848" y="25"/>
                  </a:cubicBezTo>
                  <a:cubicBezTo>
                    <a:pt x="15789" y="1751"/>
                    <a:pt x="14765" y="3489"/>
                    <a:pt x="13729" y="5216"/>
                  </a:cubicBezTo>
                  <a:lnTo>
                    <a:pt x="13360" y="5871"/>
                  </a:lnTo>
                  <a:cubicBezTo>
                    <a:pt x="13276" y="5966"/>
                    <a:pt x="13229" y="6097"/>
                    <a:pt x="13157" y="6192"/>
                  </a:cubicBezTo>
                  <a:cubicBezTo>
                    <a:pt x="13110" y="6275"/>
                    <a:pt x="13002" y="6347"/>
                    <a:pt x="12907" y="6371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1"/>
                  </a:lnTo>
                  <a:lnTo>
                    <a:pt x="4263" y="6371"/>
                  </a:lnTo>
                  <a:cubicBezTo>
                    <a:pt x="4120" y="6371"/>
                    <a:pt x="4037" y="6371"/>
                    <a:pt x="3942" y="6323"/>
                  </a:cubicBezTo>
                  <a:cubicBezTo>
                    <a:pt x="3847" y="6299"/>
                    <a:pt x="3763" y="6216"/>
                    <a:pt x="3716" y="6144"/>
                  </a:cubicBezTo>
                  <a:lnTo>
                    <a:pt x="3537" y="5823"/>
                  </a:lnTo>
                  <a:lnTo>
                    <a:pt x="3144" y="5168"/>
                  </a:lnTo>
                  <a:cubicBezTo>
                    <a:pt x="2632" y="4287"/>
                    <a:pt x="2132" y="3430"/>
                    <a:pt x="1608" y="2584"/>
                  </a:cubicBezTo>
                  <a:cubicBezTo>
                    <a:pt x="1084" y="1703"/>
                    <a:pt x="549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409700" y="4824975"/>
              <a:ext cx="7450" cy="103600"/>
            </a:xfrm>
            <a:custGeom>
              <a:avLst/>
              <a:gdLst/>
              <a:ahLst/>
              <a:cxnLst/>
              <a:rect l="l" t="t" r="r" b="b"/>
              <a:pathLst>
                <a:path w="298" h="4144" extrusionOk="0">
                  <a:moveTo>
                    <a:pt x="0" y="0"/>
                  </a:moveTo>
                  <a:lnTo>
                    <a:pt x="143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409700" y="5253600"/>
              <a:ext cx="239025" cy="249150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299250" y="5062200"/>
              <a:ext cx="113450" cy="440850"/>
            </a:xfrm>
            <a:custGeom>
              <a:avLst/>
              <a:gdLst/>
              <a:ahLst/>
              <a:cxnLst/>
              <a:rect l="l" t="t" r="r" b="b"/>
              <a:pathLst>
                <a:path w="4538" h="17634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26"/>
                  </a:cubicBezTo>
                  <a:lnTo>
                    <a:pt x="4335" y="17574"/>
                  </a:lnTo>
                  <a:cubicBezTo>
                    <a:pt x="4359" y="17610"/>
                    <a:pt x="4394" y="17634"/>
                    <a:pt x="4430" y="17634"/>
                  </a:cubicBezTo>
                  <a:cubicBezTo>
                    <a:pt x="4478" y="17634"/>
                    <a:pt x="4537" y="17586"/>
                    <a:pt x="4537" y="17527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297775" y="4860700"/>
              <a:ext cx="462575" cy="403625"/>
            </a:xfrm>
            <a:custGeom>
              <a:avLst/>
              <a:gdLst/>
              <a:ahLst/>
              <a:cxnLst/>
              <a:rect l="l" t="t" r="r" b="b"/>
              <a:pathLst>
                <a:path w="18503" h="16145" extrusionOk="0">
                  <a:moveTo>
                    <a:pt x="4977" y="0"/>
                  </a:moveTo>
                  <a:cubicBezTo>
                    <a:pt x="4751" y="0"/>
                    <a:pt x="4525" y="131"/>
                    <a:pt x="4418" y="310"/>
                  </a:cubicBezTo>
                  <a:lnTo>
                    <a:pt x="131" y="7763"/>
                  </a:lnTo>
                  <a:cubicBezTo>
                    <a:pt x="0" y="7942"/>
                    <a:pt x="0" y="8192"/>
                    <a:pt x="131" y="8394"/>
                  </a:cubicBezTo>
                  <a:lnTo>
                    <a:pt x="4418" y="15824"/>
                  </a:lnTo>
                  <a:cubicBezTo>
                    <a:pt x="4525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24"/>
                  </a:cubicBezTo>
                  <a:lnTo>
                    <a:pt x="18407" y="8394"/>
                  </a:lnTo>
                  <a:cubicBezTo>
                    <a:pt x="18503" y="8192"/>
                    <a:pt x="18503" y="7942"/>
                    <a:pt x="18407" y="7763"/>
                  </a:cubicBezTo>
                  <a:lnTo>
                    <a:pt x="14109" y="310"/>
                  </a:lnTo>
                  <a:cubicBezTo>
                    <a:pt x="13990" y="131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318600" y="5101200"/>
              <a:ext cx="421225" cy="166400"/>
            </a:xfrm>
            <a:custGeom>
              <a:avLst/>
              <a:gdLst/>
              <a:ahLst/>
              <a:cxnLst/>
              <a:rect l="l" t="t" r="r" b="b"/>
              <a:pathLst>
                <a:path w="16849" h="6656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55"/>
                  </a:cubicBezTo>
                  <a:cubicBezTo>
                    <a:pt x="1930" y="3537"/>
                    <a:pt x="2406" y="4418"/>
                    <a:pt x="2918" y="5299"/>
                  </a:cubicBezTo>
                  <a:lnTo>
                    <a:pt x="3287" y="5977"/>
                  </a:lnTo>
                  <a:lnTo>
                    <a:pt x="3489" y="6299"/>
                  </a:lnTo>
                  <a:cubicBezTo>
                    <a:pt x="3561" y="6430"/>
                    <a:pt x="3692" y="6525"/>
                    <a:pt x="3811" y="6596"/>
                  </a:cubicBezTo>
                  <a:cubicBezTo>
                    <a:pt x="3966" y="6656"/>
                    <a:pt x="4144" y="6656"/>
                    <a:pt x="4263" y="6656"/>
                  </a:cubicBezTo>
                  <a:lnTo>
                    <a:pt x="8407" y="6656"/>
                  </a:lnTo>
                  <a:lnTo>
                    <a:pt x="11443" y="6620"/>
                  </a:lnTo>
                  <a:lnTo>
                    <a:pt x="12574" y="6620"/>
                  </a:lnTo>
                  <a:cubicBezTo>
                    <a:pt x="12705" y="6620"/>
                    <a:pt x="12848" y="6620"/>
                    <a:pt x="12979" y="6573"/>
                  </a:cubicBezTo>
                  <a:cubicBezTo>
                    <a:pt x="13133" y="6525"/>
                    <a:pt x="13229" y="6430"/>
                    <a:pt x="13336" y="6299"/>
                  </a:cubicBezTo>
                  <a:cubicBezTo>
                    <a:pt x="13407" y="6168"/>
                    <a:pt x="13455" y="6073"/>
                    <a:pt x="13503" y="5977"/>
                  </a:cubicBezTo>
                  <a:lnTo>
                    <a:pt x="13884" y="5299"/>
                  </a:lnTo>
                  <a:cubicBezTo>
                    <a:pt x="14884" y="3560"/>
                    <a:pt x="15860" y="1786"/>
                    <a:pt x="16848" y="24"/>
                  </a:cubicBezTo>
                  <a:cubicBezTo>
                    <a:pt x="15789" y="1751"/>
                    <a:pt x="14765" y="3489"/>
                    <a:pt x="13729" y="5215"/>
                  </a:cubicBezTo>
                  <a:lnTo>
                    <a:pt x="13360" y="5870"/>
                  </a:lnTo>
                  <a:cubicBezTo>
                    <a:pt x="13276" y="5977"/>
                    <a:pt x="13229" y="6096"/>
                    <a:pt x="13157" y="6204"/>
                  </a:cubicBezTo>
                  <a:cubicBezTo>
                    <a:pt x="13110" y="6275"/>
                    <a:pt x="13002" y="6346"/>
                    <a:pt x="12907" y="6370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0"/>
                  </a:lnTo>
                  <a:lnTo>
                    <a:pt x="4263" y="6370"/>
                  </a:lnTo>
                  <a:cubicBezTo>
                    <a:pt x="4120" y="6370"/>
                    <a:pt x="4037" y="6370"/>
                    <a:pt x="3942" y="6323"/>
                  </a:cubicBezTo>
                  <a:cubicBezTo>
                    <a:pt x="3847" y="6299"/>
                    <a:pt x="3763" y="6227"/>
                    <a:pt x="3716" y="6144"/>
                  </a:cubicBezTo>
                  <a:lnTo>
                    <a:pt x="3537" y="5823"/>
                  </a:lnTo>
                  <a:lnTo>
                    <a:pt x="3144" y="5168"/>
                  </a:lnTo>
                  <a:cubicBezTo>
                    <a:pt x="2632" y="4287"/>
                    <a:pt x="2132" y="3441"/>
                    <a:pt x="1608" y="2584"/>
                  </a:cubicBezTo>
                  <a:cubicBezTo>
                    <a:pt x="1084" y="1703"/>
                    <a:pt x="549" y="858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409700" y="5261050"/>
              <a:ext cx="7450" cy="103600"/>
            </a:xfrm>
            <a:custGeom>
              <a:avLst/>
              <a:gdLst/>
              <a:ahLst/>
              <a:cxnLst/>
              <a:rect l="l" t="t" r="r" b="b"/>
              <a:pathLst>
                <a:path w="298" h="4144" extrusionOk="0">
                  <a:moveTo>
                    <a:pt x="0" y="0"/>
                  </a:moveTo>
                  <a:lnTo>
                    <a:pt x="143" y="4143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044475" y="5465825"/>
              <a:ext cx="239025" cy="249175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934025" y="5274425"/>
              <a:ext cx="113450" cy="440575"/>
            </a:xfrm>
            <a:custGeom>
              <a:avLst/>
              <a:gdLst/>
              <a:ahLst/>
              <a:cxnLst/>
              <a:rect l="l" t="t" r="r" b="b"/>
              <a:pathLst>
                <a:path w="4538" h="17623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85"/>
                    <a:pt x="370" y="10514"/>
                  </a:cubicBezTo>
                  <a:lnTo>
                    <a:pt x="4335" y="17574"/>
                  </a:lnTo>
                  <a:cubicBezTo>
                    <a:pt x="4359" y="17610"/>
                    <a:pt x="4394" y="17622"/>
                    <a:pt x="4430" y="17622"/>
                  </a:cubicBezTo>
                  <a:cubicBezTo>
                    <a:pt x="4478" y="17622"/>
                    <a:pt x="4537" y="17586"/>
                    <a:pt x="4537" y="17515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280200" y="5274425"/>
              <a:ext cx="114325" cy="440575"/>
            </a:xfrm>
            <a:custGeom>
              <a:avLst/>
              <a:gdLst/>
              <a:ahLst/>
              <a:cxnLst/>
              <a:rect l="l" t="t" r="r" b="b"/>
              <a:pathLst>
                <a:path w="4573" h="17623" extrusionOk="0">
                  <a:moveTo>
                    <a:pt x="4573" y="1"/>
                  </a:moveTo>
                  <a:lnTo>
                    <a:pt x="1" y="7657"/>
                  </a:lnTo>
                  <a:lnTo>
                    <a:pt x="1" y="17515"/>
                  </a:lnTo>
                  <a:cubicBezTo>
                    <a:pt x="1" y="17586"/>
                    <a:pt x="60" y="17622"/>
                    <a:pt x="120" y="17622"/>
                  </a:cubicBezTo>
                  <a:cubicBezTo>
                    <a:pt x="156" y="17622"/>
                    <a:pt x="191" y="17610"/>
                    <a:pt x="203" y="17574"/>
                  </a:cubicBezTo>
                  <a:lnTo>
                    <a:pt x="4204" y="10514"/>
                  </a:lnTo>
                  <a:cubicBezTo>
                    <a:pt x="4454" y="10085"/>
                    <a:pt x="4573" y="9585"/>
                    <a:pt x="4573" y="9085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932550" y="5072925"/>
              <a:ext cx="462575" cy="403650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77" y="0"/>
                  </a:moveTo>
                  <a:cubicBezTo>
                    <a:pt x="4751" y="0"/>
                    <a:pt x="4549" y="131"/>
                    <a:pt x="4418" y="298"/>
                  </a:cubicBezTo>
                  <a:lnTo>
                    <a:pt x="131" y="7751"/>
                  </a:lnTo>
                  <a:cubicBezTo>
                    <a:pt x="0" y="7930"/>
                    <a:pt x="0" y="8180"/>
                    <a:pt x="131" y="8382"/>
                  </a:cubicBezTo>
                  <a:lnTo>
                    <a:pt x="4418" y="15812"/>
                  </a:lnTo>
                  <a:cubicBezTo>
                    <a:pt x="4549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12"/>
                  </a:cubicBezTo>
                  <a:lnTo>
                    <a:pt x="18408" y="8382"/>
                  </a:lnTo>
                  <a:cubicBezTo>
                    <a:pt x="18503" y="8180"/>
                    <a:pt x="18503" y="7930"/>
                    <a:pt x="18408" y="7751"/>
                  </a:cubicBezTo>
                  <a:lnTo>
                    <a:pt x="14109" y="298"/>
                  </a:lnTo>
                  <a:cubicBezTo>
                    <a:pt x="13990" y="131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953375" y="5313125"/>
              <a:ext cx="421225" cy="166425"/>
            </a:xfrm>
            <a:custGeom>
              <a:avLst/>
              <a:gdLst/>
              <a:ahLst/>
              <a:cxnLst/>
              <a:rect l="l" t="t" r="r" b="b"/>
              <a:pathLst>
                <a:path w="16849" h="6657" extrusionOk="0">
                  <a:moveTo>
                    <a:pt x="1" y="1"/>
                  </a:moveTo>
                  <a:cubicBezTo>
                    <a:pt x="477" y="905"/>
                    <a:pt x="953" y="1787"/>
                    <a:pt x="1430" y="2668"/>
                  </a:cubicBezTo>
                  <a:cubicBezTo>
                    <a:pt x="1930" y="3572"/>
                    <a:pt x="2406" y="4454"/>
                    <a:pt x="2906" y="5299"/>
                  </a:cubicBezTo>
                  <a:lnTo>
                    <a:pt x="3287" y="5978"/>
                  </a:lnTo>
                  <a:lnTo>
                    <a:pt x="3489" y="6311"/>
                  </a:lnTo>
                  <a:cubicBezTo>
                    <a:pt x="3561" y="6430"/>
                    <a:pt x="3692" y="6537"/>
                    <a:pt x="3847" y="6609"/>
                  </a:cubicBezTo>
                  <a:cubicBezTo>
                    <a:pt x="3966" y="6656"/>
                    <a:pt x="4144" y="6656"/>
                    <a:pt x="4263" y="6656"/>
                  </a:cubicBezTo>
                  <a:lnTo>
                    <a:pt x="8407" y="6656"/>
                  </a:lnTo>
                  <a:lnTo>
                    <a:pt x="11443" y="6632"/>
                  </a:lnTo>
                  <a:lnTo>
                    <a:pt x="12574" y="6632"/>
                  </a:lnTo>
                  <a:cubicBezTo>
                    <a:pt x="12705" y="6632"/>
                    <a:pt x="12848" y="6632"/>
                    <a:pt x="12979" y="6585"/>
                  </a:cubicBezTo>
                  <a:cubicBezTo>
                    <a:pt x="13133" y="6537"/>
                    <a:pt x="13253" y="6430"/>
                    <a:pt x="13324" y="6311"/>
                  </a:cubicBezTo>
                  <a:cubicBezTo>
                    <a:pt x="13407" y="6180"/>
                    <a:pt x="13455" y="6085"/>
                    <a:pt x="13503" y="5978"/>
                  </a:cubicBezTo>
                  <a:lnTo>
                    <a:pt x="13884" y="5323"/>
                  </a:lnTo>
                  <a:cubicBezTo>
                    <a:pt x="14884" y="3572"/>
                    <a:pt x="15860" y="1787"/>
                    <a:pt x="16848" y="36"/>
                  </a:cubicBezTo>
                  <a:cubicBezTo>
                    <a:pt x="15789" y="1763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8"/>
                    <a:pt x="13229" y="6109"/>
                    <a:pt x="13157" y="6204"/>
                  </a:cubicBezTo>
                  <a:cubicBezTo>
                    <a:pt x="13098" y="6275"/>
                    <a:pt x="13003" y="6359"/>
                    <a:pt x="12907" y="6382"/>
                  </a:cubicBezTo>
                  <a:cubicBezTo>
                    <a:pt x="12848" y="6406"/>
                    <a:pt x="12800" y="6418"/>
                    <a:pt x="12752" y="6418"/>
                  </a:cubicBezTo>
                  <a:cubicBezTo>
                    <a:pt x="12693" y="6418"/>
                    <a:pt x="12645" y="6406"/>
                    <a:pt x="12574" y="6406"/>
                  </a:cubicBezTo>
                  <a:lnTo>
                    <a:pt x="11443" y="6406"/>
                  </a:lnTo>
                  <a:lnTo>
                    <a:pt x="8407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35"/>
                  </a:cubicBezTo>
                  <a:cubicBezTo>
                    <a:pt x="3847" y="6311"/>
                    <a:pt x="3763" y="6228"/>
                    <a:pt x="3716" y="6156"/>
                  </a:cubicBezTo>
                  <a:lnTo>
                    <a:pt x="3537" y="5835"/>
                  </a:lnTo>
                  <a:lnTo>
                    <a:pt x="3144" y="5180"/>
                  </a:lnTo>
                  <a:cubicBezTo>
                    <a:pt x="2632" y="4299"/>
                    <a:pt x="2132" y="3442"/>
                    <a:pt x="1608" y="2596"/>
                  </a:cubicBezTo>
                  <a:cubicBezTo>
                    <a:pt x="1084" y="1715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044475" y="5473275"/>
              <a:ext cx="7450" cy="103600"/>
            </a:xfrm>
            <a:custGeom>
              <a:avLst/>
              <a:gdLst/>
              <a:ahLst/>
              <a:cxnLst/>
              <a:rect l="l" t="t" r="r" b="b"/>
              <a:pathLst>
                <a:path w="298" h="4144" extrusionOk="0">
                  <a:moveTo>
                    <a:pt x="0" y="0"/>
                  </a:moveTo>
                  <a:lnTo>
                    <a:pt x="143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276650" y="5473275"/>
              <a:ext cx="8050" cy="103600"/>
            </a:xfrm>
            <a:custGeom>
              <a:avLst/>
              <a:gdLst/>
              <a:ahLst/>
              <a:cxnLst/>
              <a:rect l="l" t="t" r="r" b="b"/>
              <a:pathLst>
                <a:path w="322" h="4144" extrusionOk="0">
                  <a:moveTo>
                    <a:pt x="0" y="0"/>
                  </a:moveTo>
                  <a:lnTo>
                    <a:pt x="143" y="414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7423367" y="-467364"/>
            <a:ext cx="2135067" cy="1494906"/>
            <a:chOff x="7423367" y="-467364"/>
            <a:chExt cx="2135067" cy="1494906"/>
          </a:xfrm>
        </p:grpSpPr>
        <p:sp>
          <p:nvSpPr>
            <p:cNvPr id="96" name="Google Shape;96;p2"/>
            <p:cNvSpPr/>
            <p:nvPr/>
          </p:nvSpPr>
          <p:spPr>
            <a:xfrm>
              <a:off x="9076553" y="368146"/>
              <a:ext cx="324341" cy="349420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568390" y="60694"/>
              <a:ext cx="310636" cy="334414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424589" y="-196446"/>
              <a:ext cx="147872" cy="591553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875735" y="-196446"/>
              <a:ext cx="148279" cy="591553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423367" y="-467364"/>
              <a:ext cx="601461" cy="541872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50031" y="-144695"/>
              <a:ext cx="547319" cy="22421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68390" y="70300"/>
              <a:ext cx="10109" cy="139053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69697" y="70300"/>
              <a:ext cx="11330" cy="139053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587820" y="60694"/>
              <a:ext cx="310636" cy="334414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443645" y="-196446"/>
              <a:ext cx="148245" cy="591553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895199" y="-196446"/>
              <a:ext cx="148245" cy="591553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42831" y="-467364"/>
              <a:ext cx="601427" cy="541872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469088" y="-144695"/>
              <a:ext cx="547726" cy="22421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587820" y="70300"/>
              <a:ext cx="10143" cy="139053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889127" y="70300"/>
              <a:ext cx="10957" cy="139053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80937" y="368777"/>
              <a:ext cx="311043" cy="335256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936322" y="111638"/>
              <a:ext cx="147872" cy="591974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387502" y="111638"/>
              <a:ext cx="148245" cy="591974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935542" y="-159316"/>
              <a:ext cx="601020" cy="541907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62579" y="163388"/>
              <a:ext cx="546912" cy="224602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080123" y="379190"/>
              <a:ext cx="10143" cy="138211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382244" y="379190"/>
              <a:ext cx="10516" cy="138211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931531" y="94107"/>
              <a:ext cx="155131" cy="618270"/>
            </a:xfrm>
            <a:custGeom>
              <a:avLst/>
              <a:gdLst/>
              <a:ahLst/>
              <a:cxnLst/>
              <a:rect l="l" t="t" r="r" b="b"/>
              <a:pathLst>
                <a:path w="4573" h="17634" extrusionOk="0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930751" y="-188522"/>
              <a:ext cx="627683" cy="566099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959009" y="148767"/>
              <a:ext cx="570353" cy="233823"/>
            </a:xfrm>
            <a:custGeom>
              <a:avLst/>
              <a:gdLst/>
              <a:ahLst/>
              <a:cxnLst/>
              <a:rect l="l" t="t" r="r" b="b"/>
              <a:pathLst>
                <a:path w="16813" h="6669" extrusionOk="0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80967" y="677666"/>
              <a:ext cx="324341" cy="349455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431094" y="410114"/>
              <a:ext cx="153944" cy="617429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900830" y="410114"/>
              <a:ext cx="155131" cy="617429"/>
            </a:xfrm>
            <a:custGeom>
              <a:avLst/>
              <a:gdLst/>
              <a:ahLst/>
              <a:cxnLst/>
              <a:rect l="l" t="t" r="r" b="b"/>
              <a:pathLst>
                <a:path w="4573" h="17610" extrusionOk="0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429092" y="126644"/>
              <a:ext cx="627683" cy="565678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457351" y="463547"/>
              <a:ext cx="571574" cy="234209"/>
            </a:xfrm>
            <a:custGeom>
              <a:avLst/>
              <a:gdLst/>
              <a:ahLst/>
              <a:cxnLst/>
              <a:rect l="l" t="t" r="r" b="b"/>
              <a:pathLst>
                <a:path w="16849" h="6680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80967" y="688956"/>
              <a:ext cx="10109" cy="14445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896013" y="688956"/>
              <a:ext cx="10923" cy="14445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-464670" y="3766207"/>
            <a:ext cx="1683089" cy="1702074"/>
            <a:chOff x="-464670" y="3237145"/>
            <a:chExt cx="1683089" cy="1702074"/>
          </a:xfrm>
        </p:grpSpPr>
        <p:sp>
          <p:nvSpPr>
            <p:cNvPr id="129" name="Google Shape;129;p2"/>
            <p:cNvSpPr/>
            <p:nvPr/>
          </p:nvSpPr>
          <p:spPr>
            <a:xfrm flipH="1">
              <a:off x="231181" y="3756972"/>
              <a:ext cx="320922" cy="329974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547909" y="3503823"/>
              <a:ext cx="152753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82586" y="3503823"/>
              <a:ext cx="152788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81784" y="3237145"/>
              <a:ext cx="619717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110063" y="3554798"/>
              <a:ext cx="563125" cy="221087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41652" y="3767222"/>
              <a:ext cx="10452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30341" y="3767222"/>
              <a:ext cx="10452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748902" y="4061855"/>
              <a:ext cx="320083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1064792" y="3808741"/>
              <a:ext cx="152369" cy="58229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599503" y="3808741"/>
              <a:ext cx="152788" cy="58229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598667" y="3542063"/>
              <a:ext cx="619752" cy="533391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626980" y="3859681"/>
              <a:ext cx="563964" cy="22070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1058569" y="4071312"/>
              <a:ext cx="10417" cy="136877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746839" y="4071312"/>
              <a:ext cx="11675" cy="136877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-301536" y="4061855"/>
              <a:ext cx="320083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14353" y="3808741"/>
              <a:ext cx="152753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-450935" y="3808741"/>
              <a:ext cx="152753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-451771" y="3542063"/>
              <a:ext cx="619717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-423493" y="3859681"/>
              <a:ext cx="564383" cy="22070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8096" y="4071312"/>
              <a:ext cx="10452" cy="136877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-303215" y="4071312"/>
              <a:ext cx="11290" cy="136877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220345" y="4365117"/>
              <a:ext cx="320502" cy="330009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537493" y="4112002"/>
              <a:ext cx="152369" cy="58270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72204" y="4112002"/>
              <a:ext cx="152753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71368" y="3845289"/>
              <a:ext cx="619298" cy="533425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99262" y="4162942"/>
              <a:ext cx="563545" cy="221087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531235" y="4375367"/>
              <a:ext cx="10452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219540" y="4375367"/>
              <a:ext cx="10836" cy="136048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-464670" y="4126773"/>
              <a:ext cx="646772" cy="556825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21424" y="4405812"/>
              <a:ext cx="158626" cy="533407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-310276" y="4680285"/>
              <a:ext cx="11256" cy="14219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15192" y="4680285"/>
              <a:ext cx="10417" cy="14219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 txBox="1">
            <a:spLocks noGrp="1"/>
          </p:cNvSpPr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"/>
          <p:cNvSpPr txBox="1">
            <a:spLocks noGrp="1"/>
          </p:cNvSpPr>
          <p:nvPr>
            <p:ph type="title" idx="2"/>
          </p:nvPr>
        </p:nvSpPr>
        <p:spPr>
          <a:xfrm>
            <a:off x="713225" y="1343050"/>
            <a:ext cx="4367400" cy="2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e Vietnam Medium"/>
              <a:buChar char="●"/>
              <a:defRPr sz="16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grpSp>
        <p:nvGrpSpPr>
          <p:cNvPr id="295" name="Google Shape;295;p4"/>
          <p:cNvGrpSpPr/>
          <p:nvPr/>
        </p:nvGrpSpPr>
        <p:grpSpPr>
          <a:xfrm flipH="1">
            <a:off x="7158611" y="4109865"/>
            <a:ext cx="1986757" cy="1215969"/>
            <a:chOff x="-130525" y="4153175"/>
            <a:chExt cx="1614200" cy="987950"/>
          </a:xfrm>
        </p:grpSpPr>
        <p:sp>
          <p:nvSpPr>
            <p:cNvPr id="296" name="Google Shape;296;p4"/>
            <p:cNvSpPr/>
            <p:nvPr/>
          </p:nvSpPr>
          <p:spPr>
            <a:xfrm>
              <a:off x="-130525" y="4153175"/>
              <a:ext cx="467050" cy="408725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-130525" y="4597575"/>
              <a:ext cx="467050" cy="407525"/>
            </a:xfrm>
            <a:custGeom>
              <a:avLst/>
              <a:gdLst/>
              <a:ahLst/>
              <a:cxnLst/>
              <a:rect l="l" t="t" r="r" b="b"/>
              <a:pathLst>
                <a:path w="18682" h="16301" extrusionOk="0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51950" y="4378800"/>
              <a:ext cx="467050" cy="406925"/>
            </a:xfrm>
            <a:custGeom>
              <a:avLst/>
              <a:gdLst/>
              <a:ahLst/>
              <a:cxnLst/>
              <a:rect l="l" t="t" r="r" b="b"/>
              <a:pathLst>
                <a:path w="18682" h="16277" extrusionOk="0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33550" y="4597000"/>
              <a:ext cx="467050" cy="408700"/>
            </a:xfrm>
            <a:custGeom>
              <a:avLst/>
              <a:gdLst/>
              <a:ahLst/>
              <a:cxnLst/>
              <a:rect l="l" t="t" r="r" b="b"/>
              <a:pathLst>
                <a:path w="18682" h="16348" extrusionOk="0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51375" y="4820825"/>
              <a:ext cx="468225" cy="320300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016050" y="4819625"/>
              <a:ext cx="467625" cy="320025"/>
            </a:xfrm>
            <a:custGeom>
              <a:avLst/>
              <a:gdLst/>
              <a:ahLst/>
              <a:cxnLst/>
              <a:rect l="l" t="t" r="r" b="b"/>
              <a:pathLst>
                <a:path w="18705" h="12801" extrusionOk="0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4"/>
          <p:cNvGrpSpPr/>
          <p:nvPr/>
        </p:nvGrpSpPr>
        <p:grpSpPr>
          <a:xfrm flipH="1">
            <a:off x="8086732" y="3766522"/>
            <a:ext cx="1097640" cy="1395170"/>
            <a:chOff x="7075850" y="3051729"/>
            <a:chExt cx="809708" cy="1029190"/>
          </a:xfrm>
        </p:grpSpPr>
        <p:sp>
          <p:nvSpPr>
            <p:cNvPr id="303" name="Google Shape;303;p4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 flipH="1">
              <a:off x="7407828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 flipH="1">
              <a:off x="7188074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 flipH="1">
              <a:off x="7772720" y="3640568"/>
              <a:ext cx="7353" cy="96622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flipH="1">
              <a:off x="7552669" y="3640568"/>
              <a:ext cx="8241" cy="96622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flipH="1">
              <a:off x="7400475" y="385520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flipH="1">
              <a:off x="7180449" y="3855201"/>
              <a:ext cx="7649" cy="96037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4"/>
          <p:cNvGrpSpPr/>
          <p:nvPr/>
        </p:nvGrpSpPr>
        <p:grpSpPr>
          <a:xfrm rot="10800000">
            <a:off x="-119893" y="696"/>
            <a:ext cx="1887296" cy="919006"/>
            <a:chOff x="5934602" y="3942088"/>
            <a:chExt cx="1887296" cy="919006"/>
          </a:xfrm>
        </p:grpSpPr>
        <p:sp>
          <p:nvSpPr>
            <p:cNvPr id="325" name="Google Shape;325;p4"/>
            <p:cNvSpPr/>
            <p:nvPr/>
          </p:nvSpPr>
          <p:spPr>
            <a:xfrm>
              <a:off x="6395901" y="4203595"/>
              <a:ext cx="574765" cy="492577"/>
            </a:xfrm>
            <a:custGeom>
              <a:avLst/>
              <a:gdLst/>
              <a:ahLst/>
              <a:cxnLst/>
              <a:rect l="l" t="t" r="r" b="b"/>
              <a:pathLst>
                <a:path w="18885" h="16396" extrusionOk="0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474915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7399369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6864474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934602" y="4475829"/>
              <a:ext cx="568556" cy="385265"/>
            </a:xfrm>
            <a:custGeom>
              <a:avLst/>
              <a:gdLst/>
              <a:ahLst/>
              <a:cxnLst/>
              <a:rect l="l" t="t" r="r" b="b"/>
              <a:pathLst>
                <a:path w="18681" h="12824" extrusionOk="0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6865205" y="4474026"/>
              <a:ext cx="570382" cy="384905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4"/>
          <p:cNvGrpSpPr/>
          <p:nvPr/>
        </p:nvGrpSpPr>
        <p:grpSpPr>
          <a:xfrm flipH="1">
            <a:off x="-160266" y="-71611"/>
            <a:ext cx="517317" cy="717737"/>
            <a:chOff x="4788975" y="976450"/>
            <a:chExt cx="443250" cy="614975"/>
          </a:xfrm>
        </p:grpSpPr>
        <p:sp>
          <p:nvSpPr>
            <p:cNvPr id="332" name="Google Shape;332;p4"/>
            <p:cNvSpPr/>
            <p:nvPr/>
          </p:nvSpPr>
          <p:spPr>
            <a:xfrm>
              <a:off x="4895850" y="1352975"/>
              <a:ext cx="228900" cy="238450"/>
            </a:xfrm>
            <a:custGeom>
              <a:avLst/>
              <a:gdLst/>
              <a:ahLst/>
              <a:cxnLst/>
              <a:rect l="l" t="t" r="r" b="b"/>
              <a:pathLst>
                <a:path w="9156" h="9538" extrusionOk="0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789575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5122350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788975" y="976450"/>
              <a:ext cx="443250" cy="386675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808625" y="1206525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895850" y="1359825"/>
              <a:ext cx="7450" cy="99150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117900" y="1359825"/>
              <a:ext cx="8050" cy="99150"/>
            </a:xfrm>
            <a:custGeom>
              <a:avLst/>
              <a:gdLst/>
              <a:ahLst/>
              <a:cxnLst/>
              <a:rect l="l" t="t" r="r" b="b"/>
              <a:pathLst>
                <a:path w="322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"/>
          <p:cNvGrpSpPr/>
          <p:nvPr/>
        </p:nvGrpSpPr>
        <p:grpSpPr>
          <a:xfrm flipH="1">
            <a:off x="-160251" y="568099"/>
            <a:ext cx="517288" cy="717737"/>
            <a:chOff x="4204975" y="1251775"/>
            <a:chExt cx="443225" cy="614975"/>
          </a:xfrm>
        </p:grpSpPr>
        <p:sp>
          <p:nvSpPr>
            <p:cNvPr id="340" name="Google Shape;340;p4"/>
            <p:cNvSpPr/>
            <p:nvPr/>
          </p:nvSpPr>
          <p:spPr>
            <a:xfrm>
              <a:off x="4311825" y="1628300"/>
              <a:ext cx="228925" cy="23845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205875" y="1444950"/>
              <a:ext cx="108950" cy="421800"/>
            </a:xfrm>
            <a:custGeom>
              <a:avLst/>
              <a:gdLst/>
              <a:ahLst/>
              <a:cxnLst/>
              <a:rect l="l" t="t" r="r" b="b"/>
              <a:pathLst>
                <a:path w="4358" h="16872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538350" y="1444950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4204975" y="1251775"/>
              <a:ext cx="443225" cy="386375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4224625" y="1481850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4311825" y="1635150"/>
              <a:ext cx="7475" cy="99150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533900" y="1635150"/>
              <a:ext cx="8350" cy="99150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13"/>
          <p:cNvGrpSpPr/>
          <p:nvPr/>
        </p:nvGrpSpPr>
        <p:grpSpPr>
          <a:xfrm rot="10800000" flipH="1">
            <a:off x="1268837" y="3936"/>
            <a:ext cx="8007656" cy="919715"/>
            <a:chOff x="1284450" y="3941397"/>
            <a:chExt cx="8007656" cy="919715"/>
          </a:xfrm>
        </p:grpSpPr>
        <p:sp>
          <p:nvSpPr>
            <p:cNvPr id="802" name="Google Shape;802;p13"/>
            <p:cNvSpPr/>
            <p:nvPr/>
          </p:nvSpPr>
          <p:spPr>
            <a:xfrm>
              <a:off x="1749736" y="4205037"/>
              <a:ext cx="568587" cy="491135"/>
            </a:xfrm>
            <a:custGeom>
              <a:avLst/>
              <a:gdLst/>
              <a:ahLst/>
              <a:cxnLst/>
              <a:rect l="l" t="t" r="r" b="b"/>
              <a:pathLst>
                <a:path w="18682" h="16348" extrusionOk="0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676017" y="4200380"/>
              <a:ext cx="575465" cy="499006"/>
            </a:xfrm>
            <a:custGeom>
              <a:avLst/>
              <a:gdLst/>
              <a:ahLst/>
              <a:cxnLst/>
              <a:rect l="l" t="t" r="r" b="b"/>
              <a:pathLst>
                <a:path w="18908" h="16610" extrusionOk="0">
                  <a:moveTo>
                    <a:pt x="5108" y="0"/>
                  </a:moveTo>
                  <a:lnTo>
                    <a:pt x="4727" y="465"/>
                  </a:lnTo>
                  <a:lnTo>
                    <a:pt x="381" y="8037"/>
                  </a:lnTo>
                  <a:cubicBezTo>
                    <a:pt x="202" y="8263"/>
                    <a:pt x="0" y="8466"/>
                    <a:pt x="226" y="8680"/>
                  </a:cubicBezTo>
                  <a:lnTo>
                    <a:pt x="4513" y="16038"/>
                  </a:lnTo>
                  <a:lnTo>
                    <a:pt x="4977" y="16431"/>
                  </a:lnTo>
                  <a:lnTo>
                    <a:pt x="13811" y="16431"/>
                  </a:lnTo>
                  <a:cubicBezTo>
                    <a:pt x="14014" y="16609"/>
                    <a:pt x="14216" y="16371"/>
                    <a:pt x="14395" y="16169"/>
                  </a:cubicBezTo>
                  <a:lnTo>
                    <a:pt x="18729" y="8597"/>
                  </a:lnTo>
                  <a:cubicBezTo>
                    <a:pt x="18907" y="8370"/>
                    <a:pt x="18681" y="8192"/>
                    <a:pt x="18681" y="8192"/>
                  </a:cubicBezTo>
                  <a:lnTo>
                    <a:pt x="14371" y="393"/>
                  </a:lnTo>
                  <a:cubicBezTo>
                    <a:pt x="14145" y="203"/>
                    <a:pt x="14145" y="203"/>
                    <a:pt x="1372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1824032" y="4737667"/>
              <a:ext cx="421829" cy="121282"/>
            </a:xfrm>
            <a:custGeom>
              <a:avLst/>
              <a:gdLst/>
              <a:ahLst/>
              <a:cxnLst/>
              <a:rect l="l" t="t" r="r" b="b"/>
              <a:pathLst>
                <a:path w="13860" h="4037" extrusionOk="0">
                  <a:moveTo>
                    <a:pt x="2560" y="0"/>
                  </a:moveTo>
                  <a:cubicBezTo>
                    <a:pt x="2132" y="60"/>
                    <a:pt x="2132" y="60"/>
                    <a:pt x="1953" y="286"/>
                  </a:cubicBezTo>
                  <a:lnTo>
                    <a:pt x="0" y="4037"/>
                  </a:lnTo>
                  <a:lnTo>
                    <a:pt x="13859" y="3977"/>
                  </a:lnTo>
                  <a:lnTo>
                    <a:pt x="11823" y="393"/>
                  </a:lnTo>
                  <a:lnTo>
                    <a:pt x="11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2748852" y="4736225"/>
              <a:ext cx="428707" cy="124887"/>
            </a:xfrm>
            <a:custGeom>
              <a:avLst/>
              <a:gdLst/>
              <a:ahLst/>
              <a:cxnLst/>
              <a:rect l="l" t="t" r="r" b="b"/>
              <a:pathLst>
                <a:path w="14086" h="4157" extrusionOk="0">
                  <a:moveTo>
                    <a:pt x="2786" y="179"/>
                  </a:moveTo>
                  <a:cubicBezTo>
                    <a:pt x="2560" y="1"/>
                    <a:pt x="2381" y="227"/>
                    <a:pt x="2179" y="465"/>
                  </a:cubicBezTo>
                  <a:lnTo>
                    <a:pt x="0" y="4025"/>
                  </a:lnTo>
                  <a:lnTo>
                    <a:pt x="14085" y="4156"/>
                  </a:lnTo>
                  <a:lnTo>
                    <a:pt x="11847" y="38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8252785" y="4203595"/>
              <a:ext cx="574735" cy="492577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8331768" y="4733010"/>
              <a:ext cx="422560" cy="126659"/>
            </a:xfrm>
            <a:custGeom>
              <a:avLst/>
              <a:gdLst/>
              <a:ahLst/>
              <a:cxnLst/>
              <a:rect l="l" t="t" r="r" b="b"/>
              <a:pathLst>
                <a:path w="13884" h="4216" extrusionOk="0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2214322" y="3941397"/>
              <a:ext cx="570382" cy="492577"/>
            </a:xfrm>
            <a:custGeom>
              <a:avLst/>
              <a:gdLst/>
              <a:ahLst/>
              <a:cxnLst/>
              <a:rect l="l" t="t" r="r" b="b"/>
              <a:pathLst>
                <a:path w="18741" h="16396" extrusionOk="0">
                  <a:moveTo>
                    <a:pt x="5132" y="0"/>
                  </a:moveTo>
                  <a:cubicBezTo>
                    <a:pt x="4727" y="24"/>
                    <a:pt x="4525" y="262"/>
                    <a:pt x="4525" y="262"/>
                  </a:cubicBezTo>
                  <a:lnTo>
                    <a:pt x="215" y="7823"/>
                  </a:lnTo>
                  <a:cubicBezTo>
                    <a:pt x="1" y="8061"/>
                    <a:pt x="60" y="8465"/>
                    <a:pt x="60" y="8465"/>
                  </a:cubicBezTo>
                  <a:lnTo>
                    <a:pt x="4549" y="16038"/>
                  </a:lnTo>
                  <a:lnTo>
                    <a:pt x="5013" y="16395"/>
                  </a:lnTo>
                  <a:lnTo>
                    <a:pt x="13609" y="16216"/>
                  </a:lnTo>
                  <a:cubicBezTo>
                    <a:pt x="13836" y="16395"/>
                    <a:pt x="14014" y="16193"/>
                    <a:pt x="14217" y="15966"/>
                  </a:cubicBezTo>
                  <a:lnTo>
                    <a:pt x="18527" y="8394"/>
                  </a:lnTo>
                  <a:cubicBezTo>
                    <a:pt x="18741" y="8156"/>
                    <a:pt x="18741" y="8156"/>
                    <a:pt x="18503" y="7977"/>
                  </a:cubicBezTo>
                  <a:lnTo>
                    <a:pt x="14431" y="381"/>
                  </a:lnTo>
                  <a:cubicBezTo>
                    <a:pt x="14193" y="179"/>
                    <a:pt x="13967" y="0"/>
                    <a:pt x="13550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1284450" y="4474026"/>
              <a:ext cx="570017" cy="384905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2215418" y="4472584"/>
              <a:ext cx="569287" cy="384574"/>
            </a:xfrm>
            <a:custGeom>
              <a:avLst/>
              <a:gdLst/>
              <a:ahLst/>
              <a:cxnLst/>
              <a:rect l="l" t="t" r="r" b="b"/>
              <a:pathLst>
                <a:path w="18705" h="12801" extrusionOk="0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8721358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8722058" y="4474026"/>
              <a:ext cx="570048" cy="384905"/>
            </a:xfrm>
            <a:custGeom>
              <a:avLst/>
              <a:gdLst/>
              <a:ahLst/>
              <a:cxnLst/>
              <a:rect l="l" t="t" r="r" b="b"/>
              <a:pathLst>
                <a:path w="18730" h="12812" extrusionOk="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>
            <a:off x="-484328" y="-367230"/>
            <a:ext cx="2200009" cy="2088327"/>
            <a:chOff x="-424797" y="-530959"/>
            <a:chExt cx="2171990" cy="2088327"/>
          </a:xfrm>
        </p:grpSpPr>
        <p:sp>
          <p:nvSpPr>
            <p:cNvPr id="814" name="Google Shape;814;p13"/>
            <p:cNvSpPr/>
            <p:nvPr/>
          </p:nvSpPr>
          <p:spPr>
            <a:xfrm flipH="1">
              <a:off x="44421" y="949603"/>
              <a:ext cx="156606" cy="607765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 flipH="1">
              <a:off x="-264532" y="16168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 flipH="1">
              <a:off x="-264532" y="596392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 flipH="1">
              <a:off x="47300" y="-255653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 flipH="1">
              <a:off x="-412476" y="-522331"/>
              <a:ext cx="611448" cy="533425"/>
            </a:xfrm>
            <a:custGeom>
              <a:avLst/>
              <a:gdLst/>
              <a:ahLst/>
              <a:cxnLst/>
              <a:rect l="l" t="t" r="r" b="b"/>
              <a:pathLst>
                <a:path w="17718" h="15456" extrusionOk="0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 flipH="1">
              <a:off x="-384937" y="-204678"/>
              <a:ext cx="556370" cy="220673"/>
            </a:xfrm>
            <a:custGeom>
              <a:avLst/>
              <a:gdLst/>
              <a:ahLst/>
              <a:cxnLst/>
              <a:rect l="l" t="t" r="r" b="b"/>
              <a:pathLst>
                <a:path w="16122" h="6394" extrusionOk="0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 flipH="1">
              <a:off x="772528" y="-11132"/>
              <a:ext cx="316836" cy="329974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 flipH="1">
              <a:off x="1085223" y="-264281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 flipH="1">
              <a:off x="625826" y="-264281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 flipH="1">
              <a:off x="625032" y="-530959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 flipH="1">
              <a:off x="652951" y="-213306"/>
              <a:ext cx="555956" cy="221087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 flipH="1">
              <a:off x="1079046" y="-882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 flipH="1">
              <a:off x="771700" y="-882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 flipH="1">
              <a:off x="1283656" y="293752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 flipH="1">
              <a:off x="1595522" y="40637"/>
              <a:ext cx="150429" cy="58229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 flipH="1">
              <a:off x="1136160" y="40637"/>
              <a:ext cx="150843" cy="58229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 flipH="1">
              <a:off x="1135332" y="-226041"/>
              <a:ext cx="611862" cy="533391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 flipH="1">
              <a:off x="1163285" y="91577"/>
              <a:ext cx="556784" cy="22070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 flipH="1">
              <a:off x="1589380" y="303208"/>
              <a:ext cx="10284" cy="136877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 flipH="1">
              <a:off x="1281619" y="303208"/>
              <a:ext cx="11526" cy="136877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 flipH="1">
              <a:off x="246596" y="293752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 flipH="1">
              <a:off x="558462" y="40637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 flipH="1">
              <a:off x="99100" y="40637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 flipH="1">
              <a:off x="98272" y="-226041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 flipH="1">
              <a:off x="126190" y="91577"/>
              <a:ext cx="557198" cy="22070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 flipH="1">
              <a:off x="552285" y="303208"/>
              <a:ext cx="10318" cy="136877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 flipH="1">
              <a:off x="244939" y="303208"/>
              <a:ext cx="11147" cy="136877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 flipH="1">
              <a:off x="761830" y="597013"/>
              <a:ext cx="316422" cy="330009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 flipH="1">
              <a:off x="1074939" y="343898"/>
              <a:ext cx="150429" cy="58270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 flipH="1">
              <a:off x="615576" y="343898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 flipH="1">
              <a:off x="614748" y="77186"/>
              <a:ext cx="611414" cy="533425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 flipH="1">
              <a:off x="642287" y="394839"/>
              <a:ext cx="556370" cy="221087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 flipH="1">
              <a:off x="1068762" y="607263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 flipH="1">
              <a:off x="761036" y="607263"/>
              <a:ext cx="10698" cy="136048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 flipH="1">
              <a:off x="55134" y="326642"/>
              <a:ext cx="157814" cy="608593"/>
            </a:xfrm>
            <a:custGeom>
              <a:avLst/>
              <a:gdLst/>
              <a:ahLst/>
              <a:cxnLst/>
              <a:rect l="l" t="t" r="r" b="b"/>
              <a:pathLst>
                <a:path w="4573" h="17634" extrusionOk="0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 flipH="1">
              <a:off x="-424797" y="48437"/>
              <a:ext cx="638539" cy="557239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 flipH="1">
              <a:off x="-395221" y="380447"/>
              <a:ext cx="580217" cy="230164"/>
            </a:xfrm>
            <a:custGeom>
              <a:avLst/>
              <a:gdLst/>
              <a:ahLst/>
              <a:cxnLst/>
              <a:rect l="l" t="t" r="r" b="b"/>
              <a:pathLst>
                <a:path w="16813" h="6669" extrusionOk="0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 flipH="1">
              <a:off x="239624" y="901068"/>
              <a:ext cx="329950" cy="343986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 flipH="1">
              <a:off x="565433" y="637703"/>
              <a:ext cx="156606" cy="607765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 flipH="1">
              <a:off x="86366" y="637703"/>
              <a:ext cx="157814" cy="607765"/>
            </a:xfrm>
            <a:custGeom>
              <a:avLst/>
              <a:gdLst/>
              <a:ahLst/>
              <a:cxnLst/>
              <a:rect l="l" t="t" r="r" b="b"/>
              <a:pathLst>
                <a:path w="4573" h="17610" extrusionOk="0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 flipH="1">
              <a:off x="85537" y="358670"/>
              <a:ext cx="638539" cy="556825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 flipH="1">
              <a:off x="113870" y="690300"/>
              <a:ext cx="581459" cy="230543"/>
            </a:xfrm>
            <a:custGeom>
              <a:avLst/>
              <a:gdLst/>
              <a:ahLst/>
              <a:cxnLst/>
              <a:rect l="l" t="t" r="r" b="b"/>
              <a:pathLst>
                <a:path w="16849" h="6680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 flipH="1">
              <a:off x="559291" y="912181"/>
              <a:ext cx="10284" cy="14219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 flipH="1">
              <a:off x="237968" y="912181"/>
              <a:ext cx="11112" cy="14219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 flipH="1">
              <a:off x="-424797" y="655753"/>
              <a:ext cx="638539" cy="556411"/>
            </a:xfrm>
            <a:custGeom>
              <a:avLst/>
              <a:gdLst/>
              <a:ahLst/>
              <a:cxnLst/>
              <a:rect l="l" t="t" r="r" b="b"/>
              <a:pathLst>
                <a:path w="18503" h="16122" extrusionOk="0">
                  <a:moveTo>
                    <a:pt x="4941" y="1"/>
                  </a:moveTo>
                  <a:cubicBezTo>
                    <a:pt x="4727" y="1"/>
                    <a:pt x="4524" y="96"/>
                    <a:pt x="4417" y="299"/>
                  </a:cubicBezTo>
                  <a:lnTo>
                    <a:pt x="107" y="7728"/>
                  </a:lnTo>
                  <a:cubicBezTo>
                    <a:pt x="0" y="7930"/>
                    <a:pt x="0" y="8180"/>
                    <a:pt x="107" y="8359"/>
                  </a:cubicBezTo>
                  <a:lnTo>
                    <a:pt x="4417" y="15812"/>
                  </a:lnTo>
                  <a:cubicBezTo>
                    <a:pt x="4524" y="16015"/>
                    <a:pt x="4727" y="16122"/>
                    <a:pt x="4941" y="16122"/>
                  </a:cubicBezTo>
                  <a:lnTo>
                    <a:pt x="13537" y="16122"/>
                  </a:lnTo>
                  <a:cubicBezTo>
                    <a:pt x="13764" y="16122"/>
                    <a:pt x="13990" y="16015"/>
                    <a:pt x="14085" y="15812"/>
                  </a:cubicBezTo>
                  <a:lnTo>
                    <a:pt x="18371" y="8359"/>
                  </a:lnTo>
                  <a:cubicBezTo>
                    <a:pt x="18502" y="8180"/>
                    <a:pt x="18502" y="7930"/>
                    <a:pt x="18371" y="7728"/>
                  </a:cubicBezTo>
                  <a:lnTo>
                    <a:pt x="14085" y="299"/>
                  </a:lnTo>
                  <a:cubicBezTo>
                    <a:pt x="13990" y="96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 flipH="1">
              <a:off x="-395221" y="987384"/>
              <a:ext cx="580217" cy="229715"/>
            </a:xfrm>
            <a:custGeom>
              <a:avLst/>
              <a:gdLst/>
              <a:ahLst/>
              <a:cxnLst/>
              <a:rect l="l" t="t" r="r" b="b"/>
              <a:pathLst>
                <a:path w="16813" h="6656" extrusionOk="0">
                  <a:moveTo>
                    <a:pt x="0" y="0"/>
                  </a:moveTo>
                  <a:cubicBezTo>
                    <a:pt x="453" y="881"/>
                    <a:pt x="929" y="1786"/>
                    <a:pt x="1429" y="2667"/>
                  </a:cubicBezTo>
                  <a:cubicBezTo>
                    <a:pt x="1905" y="3548"/>
                    <a:pt x="2406" y="4429"/>
                    <a:pt x="2906" y="5298"/>
                  </a:cubicBezTo>
                  <a:lnTo>
                    <a:pt x="3287" y="5953"/>
                  </a:lnTo>
                  <a:lnTo>
                    <a:pt x="3465" y="6311"/>
                  </a:lnTo>
                  <a:cubicBezTo>
                    <a:pt x="3560" y="6430"/>
                    <a:pt x="3668" y="6537"/>
                    <a:pt x="3810" y="6608"/>
                  </a:cubicBezTo>
                  <a:cubicBezTo>
                    <a:pt x="3965" y="6656"/>
                    <a:pt x="4144" y="6656"/>
                    <a:pt x="4239" y="6656"/>
                  </a:cubicBezTo>
                  <a:lnTo>
                    <a:pt x="8406" y="6656"/>
                  </a:lnTo>
                  <a:lnTo>
                    <a:pt x="11419" y="6632"/>
                  </a:lnTo>
                  <a:lnTo>
                    <a:pt x="12550" y="6632"/>
                  </a:lnTo>
                  <a:cubicBezTo>
                    <a:pt x="12669" y="6632"/>
                    <a:pt x="12823" y="6632"/>
                    <a:pt x="12978" y="6584"/>
                  </a:cubicBezTo>
                  <a:cubicBezTo>
                    <a:pt x="13097" y="6537"/>
                    <a:pt x="13228" y="6430"/>
                    <a:pt x="13300" y="6311"/>
                  </a:cubicBezTo>
                  <a:cubicBezTo>
                    <a:pt x="13371" y="6180"/>
                    <a:pt x="13431" y="6084"/>
                    <a:pt x="13502" y="5977"/>
                  </a:cubicBezTo>
                  <a:lnTo>
                    <a:pt x="13883" y="5298"/>
                  </a:lnTo>
                  <a:cubicBezTo>
                    <a:pt x="14883" y="3548"/>
                    <a:pt x="15836" y="1786"/>
                    <a:pt x="16812" y="36"/>
                  </a:cubicBezTo>
                  <a:cubicBezTo>
                    <a:pt x="15788" y="1762"/>
                    <a:pt x="14728" y="3465"/>
                    <a:pt x="13728" y="5227"/>
                  </a:cubicBezTo>
                  <a:lnTo>
                    <a:pt x="13324" y="5882"/>
                  </a:lnTo>
                  <a:cubicBezTo>
                    <a:pt x="13276" y="5977"/>
                    <a:pt x="13204" y="6108"/>
                    <a:pt x="13157" y="6180"/>
                  </a:cubicBezTo>
                  <a:cubicBezTo>
                    <a:pt x="13074" y="6287"/>
                    <a:pt x="13002" y="6334"/>
                    <a:pt x="12895" y="6382"/>
                  </a:cubicBezTo>
                  <a:cubicBezTo>
                    <a:pt x="12800" y="6406"/>
                    <a:pt x="12704" y="6406"/>
                    <a:pt x="12550" y="6406"/>
                  </a:cubicBezTo>
                  <a:lnTo>
                    <a:pt x="11419" y="6406"/>
                  </a:lnTo>
                  <a:lnTo>
                    <a:pt x="8406" y="6382"/>
                  </a:lnTo>
                  <a:lnTo>
                    <a:pt x="4239" y="6382"/>
                  </a:lnTo>
                  <a:cubicBezTo>
                    <a:pt x="4108" y="6382"/>
                    <a:pt x="4013" y="6382"/>
                    <a:pt x="3941" y="6334"/>
                  </a:cubicBezTo>
                  <a:cubicBezTo>
                    <a:pt x="3834" y="6311"/>
                    <a:pt x="3763" y="6227"/>
                    <a:pt x="3715" y="6156"/>
                  </a:cubicBezTo>
                  <a:lnTo>
                    <a:pt x="3513" y="5834"/>
                  </a:lnTo>
                  <a:lnTo>
                    <a:pt x="3132" y="5179"/>
                  </a:lnTo>
                  <a:cubicBezTo>
                    <a:pt x="2632" y="4298"/>
                    <a:pt x="2108" y="3441"/>
                    <a:pt x="1584" y="2572"/>
                  </a:cubicBezTo>
                  <a:cubicBezTo>
                    <a:pt x="1072" y="1715"/>
                    <a:pt x="524" y="8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 flipH="1">
              <a:off x="-270088" y="1196530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3"/>
          <p:cNvGrpSpPr/>
          <p:nvPr/>
        </p:nvGrpSpPr>
        <p:grpSpPr>
          <a:xfrm>
            <a:off x="-116875" y="4220538"/>
            <a:ext cx="7938773" cy="919715"/>
            <a:chOff x="-116875" y="3942088"/>
            <a:chExt cx="7938773" cy="919715"/>
          </a:xfrm>
        </p:grpSpPr>
        <p:sp>
          <p:nvSpPr>
            <p:cNvPr id="862" name="Google Shape;862;p13"/>
            <p:cNvSpPr/>
            <p:nvPr/>
          </p:nvSpPr>
          <p:spPr>
            <a:xfrm>
              <a:off x="6395901" y="4203595"/>
              <a:ext cx="574765" cy="492577"/>
            </a:xfrm>
            <a:custGeom>
              <a:avLst/>
              <a:gdLst/>
              <a:ahLst/>
              <a:cxnLst/>
              <a:rect l="l" t="t" r="r" b="b"/>
              <a:pathLst>
                <a:path w="18885" h="16396" extrusionOk="0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885820" y="4740160"/>
              <a:ext cx="435221" cy="121642"/>
            </a:xfrm>
            <a:custGeom>
              <a:avLst/>
              <a:gdLst/>
              <a:ahLst/>
              <a:cxnLst/>
              <a:rect l="l" t="t" r="r" b="b"/>
              <a:pathLst>
                <a:path w="14300" h="4049" extrusionOk="0">
                  <a:moveTo>
                    <a:pt x="2977" y="1"/>
                  </a:moveTo>
                  <a:cubicBezTo>
                    <a:pt x="2572" y="25"/>
                    <a:pt x="2393" y="251"/>
                    <a:pt x="2393" y="251"/>
                  </a:cubicBezTo>
                  <a:lnTo>
                    <a:pt x="0" y="4049"/>
                  </a:lnTo>
                  <a:lnTo>
                    <a:pt x="14300" y="3977"/>
                  </a:lnTo>
                  <a:lnTo>
                    <a:pt x="12037" y="179"/>
                  </a:lnTo>
                  <a:cubicBezTo>
                    <a:pt x="11811" y="1"/>
                    <a:pt x="11811" y="1"/>
                    <a:pt x="11394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5539960" y="4737667"/>
              <a:ext cx="429438" cy="122724"/>
            </a:xfrm>
            <a:custGeom>
              <a:avLst/>
              <a:gdLst/>
              <a:ahLst/>
              <a:cxnLst/>
              <a:rect l="l" t="t" r="r" b="b"/>
              <a:pathLst>
                <a:path w="14110" h="4085" extrusionOk="0">
                  <a:moveTo>
                    <a:pt x="2727" y="84"/>
                  </a:moveTo>
                  <a:cubicBezTo>
                    <a:pt x="2465" y="36"/>
                    <a:pt x="2262" y="179"/>
                    <a:pt x="2179" y="334"/>
                  </a:cubicBezTo>
                  <a:lnTo>
                    <a:pt x="0" y="4060"/>
                  </a:lnTo>
                  <a:lnTo>
                    <a:pt x="14109" y="4084"/>
                  </a:lnTo>
                  <a:lnTo>
                    <a:pt x="11883" y="393"/>
                  </a:lnTo>
                  <a:cubicBezTo>
                    <a:pt x="11835" y="179"/>
                    <a:pt x="11549" y="0"/>
                    <a:pt x="11323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6474915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399369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-116875" y="4203595"/>
              <a:ext cx="574735" cy="492577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79" y="16395"/>
                  </a:cubicBezTo>
                  <a:lnTo>
                    <a:pt x="13776" y="16217"/>
                  </a:lnTo>
                  <a:cubicBezTo>
                    <a:pt x="14014" y="16395"/>
                    <a:pt x="14192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3" y="8156"/>
                    <a:pt x="18657" y="7978"/>
                  </a:cubicBezTo>
                  <a:lnTo>
                    <a:pt x="14157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-38257" y="4733010"/>
              <a:ext cx="422560" cy="126659"/>
            </a:xfrm>
            <a:custGeom>
              <a:avLst/>
              <a:gdLst/>
              <a:ahLst/>
              <a:cxnLst/>
              <a:rect l="l" t="t" r="r" b="b"/>
              <a:pathLst>
                <a:path w="13884" h="4216" extrusionOk="0">
                  <a:moveTo>
                    <a:pt x="2573" y="191"/>
                  </a:moveTo>
                  <a:cubicBezTo>
                    <a:pt x="2168" y="239"/>
                    <a:pt x="2168" y="239"/>
                    <a:pt x="1953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59" y="572"/>
                  </a:lnTo>
                  <a:lnTo>
                    <a:pt x="11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6864474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52386" y="4475829"/>
              <a:ext cx="570382" cy="385956"/>
            </a:xfrm>
            <a:custGeom>
              <a:avLst/>
              <a:gdLst/>
              <a:ahLst/>
              <a:cxnLst/>
              <a:rect l="l" t="t" r="r" b="b"/>
              <a:pathLst>
                <a:path w="18741" h="12847" extrusionOk="0">
                  <a:moveTo>
                    <a:pt x="5132" y="0"/>
                  </a:moveTo>
                  <a:cubicBezTo>
                    <a:pt x="4703" y="48"/>
                    <a:pt x="4703" y="48"/>
                    <a:pt x="4525" y="274"/>
                  </a:cubicBezTo>
                  <a:lnTo>
                    <a:pt x="179" y="7822"/>
                  </a:lnTo>
                  <a:cubicBezTo>
                    <a:pt x="0" y="8049"/>
                    <a:pt x="238" y="8227"/>
                    <a:pt x="60" y="8465"/>
                  </a:cubicBezTo>
                  <a:lnTo>
                    <a:pt x="2572" y="12847"/>
                  </a:lnTo>
                  <a:lnTo>
                    <a:pt x="16014" y="12847"/>
                  </a:lnTo>
                  <a:lnTo>
                    <a:pt x="18526" y="8382"/>
                  </a:lnTo>
                  <a:cubicBezTo>
                    <a:pt x="18741" y="8180"/>
                    <a:pt x="18741" y="8180"/>
                    <a:pt x="18681" y="7739"/>
                  </a:cubicBezTo>
                  <a:lnTo>
                    <a:pt x="14431" y="381"/>
                  </a:lnTo>
                  <a:lnTo>
                    <a:pt x="139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5934602" y="4475829"/>
              <a:ext cx="568556" cy="385265"/>
            </a:xfrm>
            <a:custGeom>
              <a:avLst/>
              <a:gdLst/>
              <a:ahLst/>
              <a:cxnLst/>
              <a:rect l="l" t="t" r="r" b="b"/>
              <a:pathLst>
                <a:path w="18681" h="12824" extrusionOk="0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6865205" y="4474026"/>
              <a:ext cx="570382" cy="384905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13"/>
          <p:cNvGrpSpPr/>
          <p:nvPr/>
        </p:nvGrpSpPr>
        <p:grpSpPr>
          <a:xfrm>
            <a:off x="7332168" y="3231530"/>
            <a:ext cx="2183719" cy="2374287"/>
            <a:chOff x="7453203" y="3465656"/>
            <a:chExt cx="2171990" cy="2374287"/>
          </a:xfrm>
        </p:grpSpPr>
        <p:sp>
          <p:nvSpPr>
            <p:cNvPr id="874" name="Google Shape;874;p13"/>
            <p:cNvSpPr/>
            <p:nvPr/>
          </p:nvSpPr>
          <p:spPr>
            <a:xfrm>
              <a:off x="9134979" y="3999462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9134979" y="4610643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9134979" y="5190867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9002254" y="3732334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81" y="10073"/>
                  </a:cubicBezTo>
                  <a:lnTo>
                    <a:pt x="4191" y="16824"/>
                  </a:lnTo>
                  <a:cubicBezTo>
                    <a:pt x="4215" y="16860"/>
                    <a:pt x="4251" y="16883"/>
                    <a:pt x="4287" y="16883"/>
                  </a:cubicBezTo>
                  <a:cubicBezTo>
                    <a:pt x="4322" y="16883"/>
                    <a:pt x="4370" y="16848"/>
                    <a:pt x="4370" y="16776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9001426" y="3465656"/>
              <a:ext cx="611448" cy="533805"/>
            </a:xfrm>
            <a:custGeom>
              <a:avLst/>
              <a:gdLst/>
              <a:ahLst/>
              <a:cxnLst/>
              <a:rect l="l" t="t" r="r" b="b"/>
              <a:pathLst>
                <a:path w="17718" h="15467" extrusionOk="0">
                  <a:moveTo>
                    <a:pt x="4739" y="0"/>
                  </a:moveTo>
                  <a:cubicBezTo>
                    <a:pt x="4549" y="0"/>
                    <a:pt x="4346" y="95"/>
                    <a:pt x="4215" y="298"/>
                  </a:cubicBezTo>
                  <a:lnTo>
                    <a:pt x="96" y="7430"/>
                  </a:lnTo>
                  <a:cubicBezTo>
                    <a:pt x="1" y="7608"/>
                    <a:pt x="1" y="7834"/>
                    <a:pt x="96" y="8037"/>
                  </a:cubicBezTo>
                  <a:lnTo>
                    <a:pt x="4215" y="15157"/>
                  </a:lnTo>
                  <a:cubicBezTo>
                    <a:pt x="4346" y="15335"/>
                    <a:pt x="4549" y="15466"/>
                    <a:pt x="4739" y="15466"/>
                  </a:cubicBezTo>
                  <a:lnTo>
                    <a:pt x="12978" y="15466"/>
                  </a:lnTo>
                  <a:cubicBezTo>
                    <a:pt x="13205" y="15466"/>
                    <a:pt x="13407" y="15335"/>
                    <a:pt x="13502" y="15157"/>
                  </a:cubicBezTo>
                  <a:lnTo>
                    <a:pt x="17622" y="8037"/>
                  </a:lnTo>
                  <a:cubicBezTo>
                    <a:pt x="17717" y="7834"/>
                    <a:pt x="17717" y="7608"/>
                    <a:pt x="17622" y="7430"/>
                  </a:cubicBezTo>
                  <a:lnTo>
                    <a:pt x="13502" y="298"/>
                  </a:lnTo>
                  <a:cubicBezTo>
                    <a:pt x="13407" y="95"/>
                    <a:pt x="13205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9028965" y="3783689"/>
              <a:ext cx="556370" cy="220293"/>
            </a:xfrm>
            <a:custGeom>
              <a:avLst/>
              <a:gdLst/>
              <a:ahLst/>
              <a:cxnLst/>
              <a:rect l="l" t="t" r="r" b="b"/>
              <a:pathLst>
                <a:path w="16122" h="6383" extrusionOk="0">
                  <a:moveTo>
                    <a:pt x="0" y="1"/>
                  </a:moveTo>
                  <a:cubicBezTo>
                    <a:pt x="453" y="846"/>
                    <a:pt x="905" y="1703"/>
                    <a:pt x="1358" y="2560"/>
                  </a:cubicBezTo>
                  <a:cubicBezTo>
                    <a:pt x="1834" y="3406"/>
                    <a:pt x="2310" y="4239"/>
                    <a:pt x="2798" y="5096"/>
                  </a:cubicBezTo>
                  <a:lnTo>
                    <a:pt x="3144" y="5716"/>
                  </a:lnTo>
                  <a:lnTo>
                    <a:pt x="3322" y="6025"/>
                  </a:lnTo>
                  <a:cubicBezTo>
                    <a:pt x="3394" y="6168"/>
                    <a:pt x="3525" y="6275"/>
                    <a:pt x="3644" y="6323"/>
                  </a:cubicBezTo>
                  <a:cubicBezTo>
                    <a:pt x="3739" y="6370"/>
                    <a:pt x="3846" y="6382"/>
                    <a:pt x="3941" y="6382"/>
                  </a:cubicBezTo>
                  <a:cubicBezTo>
                    <a:pt x="3989" y="6382"/>
                    <a:pt x="4037" y="6382"/>
                    <a:pt x="4072" y="6370"/>
                  </a:cubicBezTo>
                  <a:lnTo>
                    <a:pt x="10954" y="6370"/>
                  </a:lnTo>
                  <a:lnTo>
                    <a:pt x="11680" y="6347"/>
                  </a:lnTo>
                  <a:lnTo>
                    <a:pt x="12026" y="6347"/>
                  </a:lnTo>
                  <a:cubicBezTo>
                    <a:pt x="12157" y="6347"/>
                    <a:pt x="12311" y="6347"/>
                    <a:pt x="12430" y="6299"/>
                  </a:cubicBezTo>
                  <a:cubicBezTo>
                    <a:pt x="12561" y="6251"/>
                    <a:pt x="12681" y="6144"/>
                    <a:pt x="12764" y="6049"/>
                  </a:cubicBezTo>
                  <a:cubicBezTo>
                    <a:pt x="12835" y="5918"/>
                    <a:pt x="12883" y="5823"/>
                    <a:pt x="12931" y="5716"/>
                  </a:cubicBezTo>
                  <a:lnTo>
                    <a:pt x="13312" y="5096"/>
                  </a:lnTo>
                  <a:cubicBezTo>
                    <a:pt x="14264" y="3406"/>
                    <a:pt x="15193" y="1703"/>
                    <a:pt x="16121" y="24"/>
                  </a:cubicBezTo>
                  <a:cubicBezTo>
                    <a:pt x="15121" y="1679"/>
                    <a:pt x="14109" y="3334"/>
                    <a:pt x="13133" y="4989"/>
                  </a:cubicBezTo>
                  <a:lnTo>
                    <a:pt x="12788" y="5620"/>
                  </a:lnTo>
                  <a:cubicBezTo>
                    <a:pt x="12704" y="5716"/>
                    <a:pt x="12657" y="5847"/>
                    <a:pt x="12609" y="5918"/>
                  </a:cubicBezTo>
                  <a:cubicBezTo>
                    <a:pt x="12538" y="6001"/>
                    <a:pt x="12454" y="6073"/>
                    <a:pt x="12359" y="6097"/>
                  </a:cubicBezTo>
                  <a:cubicBezTo>
                    <a:pt x="12300" y="6120"/>
                    <a:pt x="12252" y="6132"/>
                    <a:pt x="12180" y="6132"/>
                  </a:cubicBezTo>
                  <a:cubicBezTo>
                    <a:pt x="12145" y="6132"/>
                    <a:pt x="12097" y="6132"/>
                    <a:pt x="12026" y="6120"/>
                  </a:cubicBezTo>
                  <a:lnTo>
                    <a:pt x="8061" y="6120"/>
                  </a:lnTo>
                  <a:lnTo>
                    <a:pt x="5156" y="6097"/>
                  </a:lnTo>
                  <a:lnTo>
                    <a:pt x="4072" y="6097"/>
                  </a:lnTo>
                  <a:cubicBezTo>
                    <a:pt x="3941" y="6097"/>
                    <a:pt x="3870" y="6097"/>
                    <a:pt x="3775" y="6073"/>
                  </a:cubicBezTo>
                  <a:cubicBezTo>
                    <a:pt x="3691" y="6025"/>
                    <a:pt x="3620" y="5966"/>
                    <a:pt x="3572" y="5894"/>
                  </a:cubicBezTo>
                  <a:lnTo>
                    <a:pt x="3370" y="5573"/>
                  </a:lnTo>
                  <a:lnTo>
                    <a:pt x="3013" y="4942"/>
                  </a:lnTo>
                  <a:cubicBezTo>
                    <a:pt x="2513" y="4108"/>
                    <a:pt x="2036" y="3287"/>
                    <a:pt x="1536" y="2453"/>
                  </a:cubicBezTo>
                  <a:cubicBezTo>
                    <a:pt x="1036" y="1632"/>
                    <a:pt x="536" y="82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637794" y="4277183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491126" y="402448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1"/>
                  </a:moveTo>
                  <a:lnTo>
                    <a:pt x="0" y="8704"/>
                  </a:lnTo>
                  <a:cubicBezTo>
                    <a:pt x="0" y="9180"/>
                    <a:pt x="131" y="9657"/>
                    <a:pt x="357" y="10061"/>
                  </a:cubicBezTo>
                  <a:lnTo>
                    <a:pt x="4167" y="16812"/>
                  </a:lnTo>
                  <a:cubicBezTo>
                    <a:pt x="4191" y="16860"/>
                    <a:pt x="4227" y="16872"/>
                    <a:pt x="4263" y="16872"/>
                  </a:cubicBezTo>
                  <a:cubicBezTo>
                    <a:pt x="4322" y="16872"/>
                    <a:pt x="4370" y="16836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950489" y="402448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1"/>
                  </a:moveTo>
                  <a:lnTo>
                    <a:pt x="0" y="7323"/>
                  </a:lnTo>
                  <a:lnTo>
                    <a:pt x="0" y="16765"/>
                  </a:lnTo>
                  <a:cubicBezTo>
                    <a:pt x="0" y="16836"/>
                    <a:pt x="36" y="16872"/>
                    <a:pt x="84" y="16872"/>
                  </a:cubicBezTo>
                  <a:cubicBezTo>
                    <a:pt x="119" y="16872"/>
                    <a:pt x="155" y="16860"/>
                    <a:pt x="167" y="16812"/>
                  </a:cubicBezTo>
                  <a:lnTo>
                    <a:pt x="3989" y="10061"/>
                  </a:lnTo>
                  <a:cubicBezTo>
                    <a:pt x="4239" y="9657"/>
                    <a:pt x="4370" y="9180"/>
                    <a:pt x="4370" y="8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8490298" y="3757390"/>
              <a:ext cx="611828" cy="533805"/>
            </a:xfrm>
            <a:custGeom>
              <a:avLst/>
              <a:gdLst/>
              <a:ahLst/>
              <a:cxnLst/>
              <a:rect l="l" t="t" r="r" b="b"/>
              <a:pathLst>
                <a:path w="17729" h="15467" extrusionOk="0">
                  <a:moveTo>
                    <a:pt x="4751" y="1"/>
                  </a:moveTo>
                  <a:cubicBezTo>
                    <a:pt x="4525" y="1"/>
                    <a:pt x="4322" y="108"/>
                    <a:pt x="4215" y="310"/>
                  </a:cubicBezTo>
                  <a:lnTo>
                    <a:pt x="107" y="7430"/>
                  </a:lnTo>
                  <a:cubicBezTo>
                    <a:pt x="0" y="7609"/>
                    <a:pt x="0" y="7835"/>
                    <a:pt x="107" y="8037"/>
                  </a:cubicBezTo>
                  <a:lnTo>
                    <a:pt x="4215" y="15169"/>
                  </a:lnTo>
                  <a:cubicBezTo>
                    <a:pt x="4322" y="15348"/>
                    <a:pt x="4525" y="15467"/>
                    <a:pt x="4751" y="15467"/>
                  </a:cubicBezTo>
                  <a:lnTo>
                    <a:pt x="12978" y="15467"/>
                  </a:lnTo>
                  <a:cubicBezTo>
                    <a:pt x="13180" y="15467"/>
                    <a:pt x="13383" y="15348"/>
                    <a:pt x="13502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2" y="310"/>
                  </a:lnTo>
                  <a:cubicBezTo>
                    <a:pt x="13383" y="108"/>
                    <a:pt x="13180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8517009" y="4075457"/>
              <a:ext cx="557198" cy="220673"/>
            </a:xfrm>
            <a:custGeom>
              <a:avLst/>
              <a:gdLst/>
              <a:ahLst/>
              <a:cxnLst/>
              <a:rect l="l" t="t" r="r" b="b"/>
              <a:pathLst>
                <a:path w="16146" h="6394" extrusionOk="0">
                  <a:moveTo>
                    <a:pt x="0" y="0"/>
                  </a:moveTo>
                  <a:cubicBezTo>
                    <a:pt x="453" y="857"/>
                    <a:pt x="905" y="1715"/>
                    <a:pt x="1381" y="2560"/>
                  </a:cubicBezTo>
                  <a:cubicBezTo>
                    <a:pt x="1834" y="3417"/>
                    <a:pt x="2310" y="4239"/>
                    <a:pt x="2798" y="5096"/>
                  </a:cubicBezTo>
                  <a:lnTo>
                    <a:pt x="3167" y="5727"/>
                  </a:lnTo>
                  <a:lnTo>
                    <a:pt x="3346" y="6025"/>
                  </a:lnTo>
                  <a:cubicBezTo>
                    <a:pt x="3417" y="6179"/>
                    <a:pt x="3548" y="6275"/>
                    <a:pt x="3667" y="6322"/>
                  </a:cubicBezTo>
                  <a:cubicBezTo>
                    <a:pt x="3751" y="6370"/>
                    <a:pt x="3846" y="6394"/>
                    <a:pt x="3941" y="6394"/>
                  </a:cubicBezTo>
                  <a:cubicBezTo>
                    <a:pt x="4001" y="6394"/>
                    <a:pt x="4048" y="6382"/>
                    <a:pt x="4096" y="6382"/>
                  </a:cubicBezTo>
                  <a:lnTo>
                    <a:pt x="8061" y="6382"/>
                  </a:lnTo>
                  <a:lnTo>
                    <a:pt x="10978" y="6358"/>
                  </a:lnTo>
                  <a:lnTo>
                    <a:pt x="12049" y="6358"/>
                  </a:lnTo>
                  <a:cubicBezTo>
                    <a:pt x="12180" y="6358"/>
                    <a:pt x="12311" y="6358"/>
                    <a:pt x="12454" y="6298"/>
                  </a:cubicBezTo>
                  <a:cubicBezTo>
                    <a:pt x="12585" y="6251"/>
                    <a:pt x="12704" y="6156"/>
                    <a:pt x="12787" y="6048"/>
                  </a:cubicBezTo>
                  <a:cubicBezTo>
                    <a:pt x="12859" y="5929"/>
                    <a:pt x="12907" y="5822"/>
                    <a:pt x="12954" y="5727"/>
                  </a:cubicBezTo>
                  <a:lnTo>
                    <a:pt x="13311" y="5096"/>
                  </a:lnTo>
                  <a:cubicBezTo>
                    <a:pt x="14264" y="3417"/>
                    <a:pt x="15193" y="1715"/>
                    <a:pt x="16145" y="24"/>
                  </a:cubicBezTo>
                  <a:cubicBezTo>
                    <a:pt x="15145" y="1679"/>
                    <a:pt x="14133" y="3346"/>
                    <a:pt x="13157" y="5001"/>
                  </a:cubicBezTo>
                  <a:lnTo>
                    <a:pt x="12787" y="5620"/>
                  </a:lnTo>
                  <a:cubicBezTo>
                    <a:pt x="12728" y="5727"/>
                    <a:pt x="12657" y="5846"/>
                    <a:pt x="12609" y="5929"/>
                  </a:cubicBezTo>
                  <a:cubicBezTo>
                    <a:pt x="12561" y="6001"/>
                    <a:pt x="12478" y="6072"/>
                    <a:pt x="12383" y="6096"/>
                  </a:cubicBezTo>
                  <a:cubicBezTo>
                    <a:pt x="12323" y="6132"/>
                    <a:pt x="12264" y="6144"/>
                    <a:pt x="12204" y="6144"/>
                  </a:cubicBezTo>
                  <a:cubicBezTo>
                    <a:pt x="12156" y="6144"/>
                    <a:pt x="12109" y="6132"/>
                    <a:pt x="12049" y="6132"/>
                  </a:cubicBezTo>
                  <a:lnTo>
                    <a:pt x="8061" y="6132"/>
                  </a:lnTo>
                  <a:lnTo>
                    <a:pt x="5179" y="6096"/>
                  </a:lnTo>
                  <a:lnTo>
                    <a:pt x="4096" y="6096"/>
                  </a:lnTo>
                  <a:cubicBezTo>
                    <a:pt x="3941" y="6096"/>
                    <a:pt x="3870" y="6096"/>
                    <a:pt x="3798" y="6072"/>
                  </a:cubicBezTo>
                  <a:cubicBezTo>
                    <a:pt x="3691" y="6025"/>
                    <a:pt x="3620" y="5977"/>
                    <a:pt x="3572" y="5905"/>
                  </a:cubicBezTo>
                  <a:lnTo>
                    <a:pt x="3393" y="5572"/>
                  </a:lnTo>
                  <a:lnTo>
                    <a:pt x="3012" y="4941"/>
                  </a:lnTo>
                  <a:cubicBezTo>
                    <a:pt x="2536" y="4120"/>
                    <a:pt x="2036" y="3286"/>
                    <a:pt x="1536" y="2465"/>
                  </a:cubicBezTo>
                  <a:cubicBezTo>
                    <a:pt x="1060" y="1631"/>
                    <a:pt x="536" y="83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8637794" y="4287882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3" y="394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944312" y="4287882"/>
              <a:ext cx="11147" cy="136048"/>
            </a:xfrm>
            <a:custGeom>
              <a:avLst/>
              <a:gdLst/>
              <a:ahLst/>
              <a:cxnLst/>
              <a:rect l="l" t="t" r="r" b="b"/>
              <a:pathLst>
                <a:path w="323" h="3942" extrusionOk="0">
                  <a:moveTo>
                    <a:pt x="1" y="1"/>
                  </a:moveTo>
                  <a:lnTo>
                    <a:pt x="179" y="394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9002254" y="4338822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9001426" y="4072144"/>
              <a:ext cx="611448" cy="533425"/>
            </a:xfrm>
            <a:custGeom>
              <a:avLst/>
              <a:gdLst/>
              <a:ahLst/>
              <a:cxnLst/>
              <a:rect l="l" t="t" r="r" b="b"/>
              <a:pathLst>
                <a:path w="17718" h="15456" extrusionOk="0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9028965" y="4389797"/>
              <a:ext cx="556370" cy="220673"/>
            </a:xfrm>
            <a:custGeom>
              <a:avLst/>
              <a:gdLst/>
              <a:ahLst/>
              <a:cxnLst/>
              <a:rect l="l" t="t" r="r" b="b"/>
              <a:pathLst>
                <a:path w="16122" h="6394" extrusionOk="0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8111033" y="4583343"/>
              <a:ext cx="316836" cy="329974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7964366" y="4330194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8423728" y="4330194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7963537" y="4063516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7991490" y="4381169"/>
              <a:ext cx="555956" cy="221087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8111033" y="4593593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8418379" y="4593593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7600734" y="4888227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7454446" y="4635112"/>
              <a:ext cx="150429" cy="58229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7913394" y="4635112"/>
              <a:ext cx="150843" cy="58229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7453203" y="4368434"/>
              <a:ext cx="611862" cy="533391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7480328" y="4686052"/>
              <a:ext cx="556784" cy="22070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7600734" y="4897683"/>
              <a:ext cx="10284" cy="136877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7907252" y="4897683"/>
              <a:ext cx="11526" cy="136877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8637794" y="4888227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8491126" y="463511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8950489" y="463511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8490298" y="4368434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8517009" y="4686052"/>
              <a:ext cx="557198" cy="22070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8637794" y="4897683"/>
              <a:ext cx="10318" cy="136877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8944312" y="4897683"/>
              <a:ext cx="11147" cy="136877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8122145" y="5191488"/>
              <a:ext cx="316422" cy="330009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7975029" y="4938373"/>
              <a:ext cx="150429" cy="58270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8434012" y="4938373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7974235" y="4671661"/>
              <a:ext cx="611414" cy="533425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8001740" y="4989314"/>
              <a:ext cx="556370" cy="221087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8121317" y="5201738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8428663" y="5201738"/>
              <a:ext cx="10698" cy="136048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8987449" y="4921117"/>
              <a:ext cx="157814" cy="608593"/>
            </a:xfrm>
            <a:custGeom>
              <a:avLst/>
              <a:gdLst/>
              <a:ahLst/>
              <a:cxnLst/>
              <a:rect l="l" t="t" r="r" b="b"/>
              <a:pathLst>
                <a:path w="4573" h="17634" extrusionOk="0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8986655" y="4642912"/>
              <a:ext cx="638539" cy="557239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9015402" y="4974922"/>
              <a:ext cx="580217" cy="230164"/>
            </a:xfrm>
            <a:custGeom>
              <a:avLst/>
              <a:gdLst/>
              <a:ahLst/>
              <a:cxnLst/>
              <a:rect l="l" t="t" r="r" b="b"/>
              <a:pathLst>
                <a:path w="16813" h="6669" extrusionOk="0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8630823" y="5495543"/>
              <a:ext cx="329950" cy="343986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8478358" y="5232178"/>
              <a:ext cx="156606" cy="607765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8956217" y="5232178"/>
              <a:ext cx="157814" cy="607765"/>
            </a:xfrm>
            <a:custGeom>
              <a:avLst/>
              <a:gdLst/>
              <a:ahLst/>
              <a:cxnLst/>
              <a:rect l="l" t="t" r="r" b="b"/>
              <a:pathLst>
                <a:path w="4573" h="17610" extrusionOk="0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8476321" y="4953145"/>
              <a:ext cx="638539" cy="556825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8505068" y="5284775"/>
              <a:ext cx="581459" cy="230543"/>
            </a:xfrm>
            <a:custGeom>
              <a:avLst/>
              <a:gdLst/>
              <a:ahLst/>
              <a:cxnLst/>
              <a:rect l="l" t="t" r="r" b="b"/>
              <a:pathLst>
                <a:path w="16849" h="6680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8630823" y="5506656"/>
              <a:ext cx="10284" cy="14219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8951317" y="5506656"/>
              <a:ext cx="11112" cy="14219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bg>
      <p:bgPr>
        <a:solidFill>
          <a:schemeClr val="dk1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14"/>
          <p:cNvGrpSpPr/>
          <p:nvPr/>
        </p:nvGrpSpPr>
        <p:grpSpPr>
          <a:xfrm flipH="1">
            <a:off x="7158611" y="4109865"/>
            <a:ext cx="1986757" cy="1215969"/>
            <a:chOff x="-130525" y="4153175"/>
            <a:chExt cx="1614200" cy="987950"/>
          </a:xfrm>
        </p:grpSpPr>
        <p:sp>
          <p:nvSpPr>
            <p:cNvPr id="930" name="Google Shape;930;p14"/>
            <p:cNvSpPr/>
            <p:nvPr/>
          </p:nvSpPr>
          <p:spPr>
            <a:xfrm>
              <a:off x="-130525" y="4153175"/>
              <a:ext cx="467050" cy="408725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-130525" y="4597575"/>
              <a:ext cx="467050" cy="407525"/>
            </a:xfrm>
            <a:custGeom>
              <a:avLst/>
              <a:gdLst/>
              <a:ahLst/>
              <a:cxnLst/>
              <a:rect l="l" t="t" r="r" b="b"/>
              <a:pathLst>
                <a:path w="18682" h="16301" extrusionOk="0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251950" y="4378800"/>
              <a:ext cx="467050" cy="406925"/>
            </a:xfrm>
            <a:custGeom>
              <a:avLst/>
              <a:gdLst/>
              <a:ahLst/>
              <a:cxnLst/>
              <a:rect l="l" t="t" r="r" b="b"/>
              <a:pathLst>
                <a:path w="18682" h="16277" extrusionOk="0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633550" y="4597000"/>
              <a:ext cx="467050" cy="408700"/>
            </a:xfrm>
            <a:custGeom>
              <a:avLst/>
              <a:gdLst/>
              <a:ahLst/>
              <a:cxnLst/>
              <a:rect l="l" t="t" r="r" b="b"/>
              <a:pathLst>
                <a:path w="18682" h="16348" extrusionOk="0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251375" y="4820825"/>
              <a:ext cx="468225" cy="320300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1016050" y="4819625"/>
              <a:ext cx="467625" cy="320025"/>
            </a:xfrm>
            <a:custGeom>
              <a:avLst/>
              <a:gdLst/>
              <a:ahLst/>
              <a:cxnLst/>
              <a:rect l="l" t="t" r="r" b="b"/>
              <a:pathLst>
                <a:path w="18705" h="12801" extrusionOk="0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4"/>
          <p:cNvGrpSpPr/>
          <p:nvPr/>
        </p:nvGrpSpPr>
        <p:grpSpPr>
          <a:xfrm flipH="1">
            <a:off x="8086732" y="3766522"/>
            <a:ext cx="1097640" cy="1395170"/>
            <a:chOff x="7075850" y="3051729"/>
            <a:chExt cx="809708" cy="1029190"/>
          </a:xfrm>
        </p:grpSpPr>
        <p:sp>
          <p:nvSpPr>
            <p:cNvPr id="937" name="Google Shape;937;p14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 flipH="1">
              <a:off x="7407828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 flipH="1">
              <a:off x="7188074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 flipH="1">
              <a:off x="7772720" y="3640568"/>
              <a:ext cx="7353" cy="96622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 flipH="1">
              <a:off x="7552669" y="3640568"/>
              <a:ext cx="8241" cy="96622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 flipH="1">
              <a:off x="7400475" y="385520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 flipH="1">
              <a:off x="7180449" y="3855201"/>
              <a:ext cx="7649" cy="96037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14"/>
          <p:cNvGrpSpPr/>
          <p:nvPr/>
        </p:nvGrpSpPr>
        <p:grpSpPr>
          <a:xfrm rot="10800000">
            <a:off x="-119893" y="696"/>
            <a:ext cx="1887296" cy="919006"/>
            <a:chOff x="5934602" y="3942088"/>
            <a:chExt cx="1887296" cy="919006"/>
          </a:xfrm>
        </p:grpSpPr>
        <p:sp>
          <p:nvSpPr>
            <p:cNvPr id="959" name="Google Shape;959;p14"/>
            <p:cNvSpPr/>
            <p:nvPr/>
          </p:nvSpPr>
          <p:spPr>
            <a:xfrm>
              <a:off x="6395901" y="4203595"/>
              <a:ext cx="574765" cy="492577"/>
            </a:xfrm>
            <a:custGeom>
              <a:avLst/>
              <a:gdLst/>
              <a:ahLst/>
              <a:cxnLst/>
              <a:rect l="l" t="t" r="r" b="b"/>
              <a:pathLst>
                <a:path w="18885" h="16396" extrusionOk="0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6474915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7399369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6864474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5934602" y="4475829"/>
              <a:ext cx="568556" cy="385265"/>
            </a:xfrm>
            <a:custGeom>
              <a:avLst/>
              <a:gdLst/>
              <a:ahLst/>
              <a:cxnLst/>
              <a:rect l="l" t="t" r="r" b="b"/>
              <a:pathLst>
                <a:path w="18681" h="12824" extrusionOk="0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6865205" y="4474026"/>
              <a:ext cx="570382" cy="384905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14"/>
          <p:cNvGrpSpPr/>
          <p:nvPr/>
        </p:nvGrpSpPr>
        <p:grpSpPr>
          <a:xfrm flipH="1">
            <a:off x="-160266" y="-71611"/>
            <a:ext cx="517317" cy="717737"/>
            <a:chOff x="4788975" y="976450"/>
            <a:chExt cx="443250" cy="614975"/>
          </a:xfrm>
        </p:grpSpPr>
        <p:sp>
          <p:nvSpPr>
            <p:cNvPr id="966" name="Google Shape;966;p14"/>
            <p:cNvSpPr/>
            <p:nvPr/>
          </p:nvSpPr>
          <p:spPr>
            <a:xfrm>
              <a:off x="4895850" y="1352975"/>
              <a:ext cx="228900" cy="238450"/>
            </a:xfrm>
            <a:custGeom>
              <a:avLst/>
              <a:gdLst/>
              <a:ahLst/>
              <a:cxnLst/>
              <a:rect l="l" t="t" r="r" b="b"/>
              <a:pathLst>
                <a:path w="9156" h="9538" extrusionOk="0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4789575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5122350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4788975" y="976450"/>
              <a:ext cx="443250" cy="386675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4808625" y="1206525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895850" y="1359825"/>
              <a:ext cx="7450" cy="99150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117900" y="1359825"/>
              <a:ext cx="8050" cy="99150"/>
            </a:xfrm>
            <a:custGeom>
              <a:avLst/>
              <a:gdLst/>
              <a:ahLst/>
              <a:cxnLst/>
              <a:rect l="l" t="t" r="r" b="b"/>
              <a:pathLst>
                <a:path w="322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14"/>
          <p:cNvGrpSpPr/>
          <p:nvPr/>
        </p:nvGrpSpPr>
        <p:grpSpPr>
          <a:xfrm flipH="1">
            <a:off x="-160251" y="568099"/>
            <a:ext cx="517288" cy="717737"/>
            <a:chOff x="4204975" y="1251775"/>
            <a:chExt cx="443225" cy="614975"/>
          </a:xfrm>
        </p:grpSpPr>
        <p:sp>
          <p:nvSpPr>
            <p:cNvPr id="974" name="Google Shape;974;p14"/>
            <p:cNvSpPr/>
            <p:nvPr/>
          </p:nvSpPr>
          <p:spPr>
            <a:xfrm>
              <a:off x="4311825" y="1628300"/>
              <a:ext cx="228925" cy="23845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4205875" y="1444950"/>
              <a:ext cx="108950" cy="421800"/>
            </a:xfrm>
            <a:custGeom>
              <a:avLst/>
              <a:gdLst/>
              <a:ahLst/>
              <a:cxnLst/>
              <a:rect l="l" t="t" r="r" b="b"/>
              <a:pathLst>
                <a:path w="4358" h="16872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538350" y="1444950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204975" y="1251775"/>
              <a:ext cx="443225" cy="386375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224625" y="1481850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4311825" y="1635150"/>
              <a:ext cx="7475" cy="99150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4533900" y="1635150"/>
              <a:ext cx="8350" cy="99150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able">
  <p:cSld name="CUSTOM_3">
    <p:bg>
      <p:bgPr>
        <a:solidFill>
          <a:schemeClr val="dk1"/>
        </a:solidFill>
        <a:effectLst/>
      </p:bgPr>
    </p:bg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19"/>
          <p:cNvGrpSpPr/>
          <p:nvPr/>
        </p:nvGrpSpPr>
        <p:grpSpPr>
          <a:xfrm>
            <a:off x="-640162" y="1596261"/>
            <a:ext cx="1582206" cy="2524861"/>
            <a:chOff x="-392087" y="1596261"/>
            <a:chExt cx="1582206" cy="2524861"/>
          </a:xfrm>
        </p:grpSpPr>
        <p:grpSp>
          <p:nvGrpSpPr>
            <p:cNvPr id="1156" name="Google Shape;1156;p19"/>
            <p:cNvGrpSpPr/>
            <p:nvPr/>
          </p:nvGrpSpPr>
          <p:grpSpPr>
            <a:xfrm>
              <a:off x="-392087" y="1596261"/>
              <a:ext cx="1582206" cy="2235811"/>
              <a:chOff x="-392087" y="1596261"/>
              <a:chExt cx="1582206" cy="2235811"/>
            </a:xfrm>
          </p:grpSpPr>
          <p:sp>
            <p:nvSpPr>
              <p:cNvPr id="1157" name="Google Shape;1157;p19"/>
              <p:cNvSpPr/>
              <p:nvPr/>
            </p:nvSpPr>
            <p:spPr>
              <a:xfrm>
                <a:off x="101574" y="3305908"/>
                <a:ext cx="601362" cy="526164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6408" extrusionOk="0">
                    <a:moveTo>
                      <a:pt x="4918" y="1"/>
                    </a:moveTo>
                    <a:cubicBezTo>
                      <a:pt x="4739" y="239"/>
                      <a:pt x="4513" y="37"/>
                      <a:pt x="4560" y="441"/>
                    </a:cubicBezTo>
                    <a:lnTo>
                      <a:pt x="0" y="7835"/>
                    </a:lnTo>
                    <a:lnTo>
                      <a:pt x="72" y="8657"/>
                    </a:lnTo>
                    <a:lnTo>
                      <a:pt x="4358" y="16015"/>
                    </a:lnTo>
                    <a:cubicBezTo>
                      <a:pt x="4560" y="16229"/>
                      <a:pt x="4799" y="16408"/>
                      <a:pt x="5001" y="16169"/>
                    </a:cubicBezTo>
                    <a:lnTo>
                      <a:pt x="13621" y="16408"/>
                    </a:lnTo>
                    <a:cubicBezTo>
                      <a:pt x="13823" y="16169"/>
                      <a:pt x="14062" y="16372"/>
                      <a:pt x="14240" y="16146"/>
                    </a:cubicBezTo>
                    <a:lnTo>
                      <a:pt x="18574" y="8573"/>
                    </a:lnTo>
                    <a:cubicBezTo>
                      <a:pt x="18753" y="8347"/>
                      <a:pt x="18705" y="7930"/>
                      <a:pt x="18503" y="7752"/>
                    </a:cubicBezTo>
                    <a:lnTo>
                      <a:pt x="14216" y="394"/>
                    </a:lnTo>
                    <a:lnTo>
                      <a:pt x="13752" y="1"/>
                    </a:ln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9"/>
              <p:cNvSpPr/>
              <p:nvPr/>
            </p:nvSpPr>
            <p:spPr>
              <a:xfrm>
                <a:off x="-391318" y="1887198"/>
                <a:ext cx="599085" cy="524239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348" extrusionOk="0">
                    <a:moveTo>
                      <a:pt x="5001" y="72"/>
                    </a:moveTo>
                    <a:cubicBezTo>
                      <a:pt x="4775" y="0"/>
                      <a:pt x="4537" y="155"/>
                      <a:pt x="4441" y="334"/>
                    </a:cubicBezTo>
                    <a:lnTo>
                      <a:pt x="131" y="7846"/>
                    </a:lnTo>
                    <a:cubicBezTo>
                      <a:pt x="0" y="8049"/>
                      <a:pt x="0" y="8311"/>
                      <a:pt x="131" y="8489"/>
                    </a:cubicBezTo>
                    <a:lnTo>
                      <a:pt x="4441" y="16014"/>
                    </a:lnTo>
                    <a:cubicBezTo>
                      <a:pt x="4572" y="16217"/>
                      <a:pt x="4775" y="16347"/>
                      <a:pt x="5025" y="16312"/>
                    </a:cubicBezTo>
                    <a:lnTo>
                      <a:pt x="13681" y="16312"/>
                    </a:lnTo>
                    <a:cubicBezTo>
                      <a:pt x="13883" y="16347"/>
                      <a:pt x="14109" y="16193"/>
                      <a:pt x="14216" y="16014"/>
                    </a:cubicBezTo>
                    <a:lnTo>
                      <a:pt x="18526" y="8489"/>
                    </a:lnTo>
                    <a:cubicBezTo>
                      <a:pt x="18681" y="8287"/>
                      <a:pt x="18657" y="8025"/>
                      <a:pt x="18526" y="7846"/>
                    </a:cubicBezTo>
                    <a:lnTo>
                      <a:pt x="14216" y="334"/>
                    </a:lnTo>
                    <a:cubicBezTo>
                      <a:pt x="14085" y="155"/>
                      <a:pt x="13907" y="48"/>
                      <a:pt x="13657" y="72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9"/>
              <p:cNvSpPr/>
              <p:nvPr/>
            </p:nvSpPr>
            <p:spPr>
              <a:xfrm>
                <a:off x="-392087" y="2455285"/>
                <a:ext cx="600624" cy="524239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6348" extrusionOk="0">
                    <a:moveTo>
                      <a:pt x="5025" y="1"/>
                    </a:moveTo>
                    <a:cubicBezTo>
                      <a:pt x="4775" y="48"/>
                      <a:pt x="4596" y="132"/>
                      <a:pt x="4489" y="310"/>
                    </a:cubicBezTo>
                    <a:lnTo>
                      <a:pt x="132" y="7823"/>
                    </a:lnTo>
                    <a:cubicBezTo>
                      <a:pt x="24" y="8061"/>
                      <a:pt x="1" y="8287"/>
                      <a:pt x="155" y="8490"/>
                    </a:cubicBezTo>
                    <a:lnTo>
                      <a:pt x="4465" y="15991"/>
                    </a:lnTo>
                    <a:cubicBezTo>
                      <a:pt x="4573" y="16217"/>
                      <a:pt x="4823" y="16300"/>
                      <a:pt x="5025" y="16348"/>
                    </a:cubicBezTo>
                    <a:lnTo>
                      <a:pt x="13705" y="16324"/>
                    </a:lnTo>
                    <a:cubicBezTo>
                      <a:pt x="13907" y="16300"/>
                      <a:pt x="14109" y="16193"/>
                      <a:pt x="14240" y="16015"/>
                    </a:cubicBezTo>
                    <a:lnTo>
                      <a:pt x="18598" y="8490"/>
                    </a:lnTo>
                    <a:cubicBezTo>
                      <a:pt x="18729" y="8287"/>
                      <a:pt x="18681" y="8026"/>
                      <a:pt x="18574" y="7823"/>
                    </a:cubicBezTo>
                    <a:lnTo>
                      <a:pt x="14264" y="334"/>
                    </a:lnTo>
                    <a:cubicBezTo>
                      <a:pt x="14109" y="132"/>
                      <a:pt x="13907" y="1"/>
                      <a:pt x="13728" y="25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9"/>
              <p:cNvSpPr/>
              <p:nvPr/>
            </p:nvSpPr>
            <p:spPr>
              <a:xfrm>
                <a:off x="591034" y="3025681"/>
                <a:ext cx="599085" cy="523117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313" extrusionOk="0">
                    <a:moveTo>
                      <a:pt x="4977" y="1"/>
                    </a:moveTo>
                    <a:cubicBezTo>
                      <a:pt x="4775" y="24"/>
                      <a:pt x="4536" y="120"/>
                      <a:pt x="4441" y="298"/>
                    </a:cubicBezTo>
                    <a:lnTo>
                      <a:pt x="72" y="7823"/>
                    </a:lnTo>
                    <a:cubicBezTo>
                      <a:pt x="24" y="8025"/>
                      <a:pt x="0" y="8252"/>
                      <a:pt x="107" y="8490"/>
                    </a:cubicBezTo>
                    <a:lnTo>
                      <a:pt x="4465" y="15955"/>
                    </a:lnTo>
                    <a:cubicBezTo>
                      <a:pt x="4572" y="16181"/>
                      <a:pt x="4775" y="16288"/>
                      <a:pt x="5001" y="16241"/>
                    </a:cubicBezTo>
                    <a:lnTo>
                      <a:pt x="13657" y="16312"/>
                    </a:lnTo>
                    <a:cubicBezTo>
                      <a:pt x="13907" y="16265"/>
                      <a:pt x="14133" y="16157"/>
                      <a:pt x="14240" y="15979"/>
                    </a:cubicBezTo>
                    <a:lnTo>
                      <a:pt x="18550" y="8490"/>
                    </a:lnTo>
                    <a:cubicBezTo>
                      <a:pt x="18657" y="8287"/>
                      <a:pt x="18681" y="8002"/>
                      <a:pt x="18526" y="7823"/>
                    </a:cubicBezTo>
                    <a:lnTo>
                      <a:pt x="14216" y="334"/>
                    </a:lnTo>
                    <a:cubicBezTo>
                      <a:pt x="14109" y="96"/>
                      <a:pt x="13859" y="1"/>
                      <a:pt x="13680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9"/>
              <p:cNvSpPr/>
              <p:nvPr/>
            </p:nvSpPr>
            <p:spPr>
              <a:xfrm>
                <a:off x="98880" y="1596261"/>
                <a:ext cx="601779" cy="525779"/>
              </a:xfrm>
              <a:custGeom>
                <a:avLst/>
                <a:gdLst/>
                <a:ahLst/>
                <a:cxnLst/>
                <a:rect l="l" t="t" r="r" b="b"/>
                <a:pathLst>
                  <a:path w="18766" h="16396" extrusionOk="0">
                    <a:moveTo>
                      <a:pt x="5109" y="1"/>
                    </a:moveTo>
                    <a:cubicBezTo>
                      <a:pt x="4930" y="227"/>
                      <a:pt x="4513" y="263"/>
                      <a:pt x="4513" y="263"/>
                    </a:cubicBezTo>
                    <a:lnTo>
                      <a:pt x="180" y="7823"/>
                    </a:lnTo>
                    <a:cubicBezTo>
                      <a:pt x="1" y="8026"/>
                      <a:pt x="25" y="8466"/>
                      <a:pt x="263" y="8645"/>
                    </a:cubicBezTo>
                    <a:lnTo>
                      <a:pt x="4549" y="16015"/>
                    </a:lnTo>
                    <a:lnTo>
                      <a:pt x="4978" y="16396"/>
                    </a:lnTo>
                    <a:lnTo>
                      <a:pt x="13812" y="16396"/>
                    </a:lnTo>
                    <a:cubicBezTo>
                      <a:pt x="13812" y="16396"/>
                      <a:pt x="14241" y="16372"/>
                      <a:pt x="14419" y="16146"/>
                    </a:cubicBezTo>
                    <a:lnTo>
                      <a:pt x="18765" y="8573"/>
                    </a:lnTo>
                    <a:cubicBezTo>
                      <a:pt x="18765" y="8573"/>
                      <a:pt x="18706" y="8156"/>
                      <a:pt x="18479" y="7978"/>
                    </a:cubicBezTo>
                    <a:lnTo>
                      <a:pt x="14396" y="382"/>
                    </a:lnTo>
                    <a:cubicBezTo>
                      <a:pt x="14169" y="179"/>
                      <a:pt x="13931" y="1"/>
                      <a:pt x="13753" y="227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9"/>
              <p:cNvSpPr/>
              <p:nvPr/>
            </p:nvSpPr>
            <p:spPr>
              <a:xfrm>
                <a:off x="101574" y="2167426"/>
                <a:ext cx="599855" cy="526548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6420" extrusionOk="0">
                    <a:moveTo>
                      <a:pt x="5096" y="0"/>
                    </a:moveTo>
                    <a:cubicBezTo>
                      <a:pt x="4691" y="48"/>
                      <a:pt x="4513" y="250"/>
                      <a:pt x="4513" y="250"/>
                    </a:cubicBezTo>
                    <a:lnTo>
                      <a:pt x="179" y="7823"/>
                    </a:lnTo>
                    <a:cubicBezTo>
                      <a:pt x="0" y="8049"/>
                      <a:pt x="24" y="8466"/>
                      <a:pt x="24" y="8466"/>
                    </a:cubicBezTo>
                    <a:lnTo>
                      <a:pt x="4537" y="16038"/>
                    </a:lnTo>
                    <a:lnTo>
                      <a:pt x="4977" y="16395"/>
                    </a:lnTo>
                    <a:lnTo>
                      <a:pt x="13573" y="16217"/>
                    </a:lnTo>
                    <a:cubicBezTo>
                      <a:pt x="13800" y="16419"/>
                      <a:pt x="14002" y="16193"/>
                      <a:pt x="14181" y="15955"/>
                    </a:cubicBezTo>
                    <a:lnTo>
                      <a:pt x="18526" y="8382"/>
                    </a:lnTo>
                    <a:cubicBezTo>
                      <a:pt x="18526" y="8382"/>
                      <a:pt x="18705" y="8156"/>
                      <a:pt x="18467" y="7978"/>
                    </a:cubicBezTo>
                    <a:lnTo>
                      <a:pt x="14395" y="381"/>
                    </a:lnTo>
                    <a:cubicBezTo>
                      <a:pt x="14157" y="203"/>
                      <a:pt x="13931" y="0"/>
                      <a:pt x="13514" y="48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>
                <a:off x="100804" y="2733236"/>
                <a:ext cx="599855" cy="52347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6324" extrusionOk="0">
                    <a:moveTo>
                      <a:pt x="5025" y="0"/>
                    </a:moveTo>
                    <a:cubicBezTo>
                      <a:pt x="4775" y="60"/>
                      <a:pt x="4584" y="131"/>
                      <a:pt x="4489" y="310"/>
                    </a:cubicBezTo>
                    <a:lnTo>
                      <a:pt x="120" y="7835"/>
                    </a:lnTo>
                    <a:cubicBezTo>
                      <a:pt x="24" y="8085"/>
                      <a:pt x="1" y="8299"/>
                      <a:pt x="155" y="8501"/>
                    </a:cubicBezTo>
                    <a:lnTo>
                      <a:pt x="4465" y="15991"/>
                    </a:lnTo>
                    <a:cubicBezTo>
                      <a:pt x="4561" y="16229"/>
                      <a:pt x="4799" y="16324"/>
                      <a:pt x="5001" y="16300"/>
                    </a:cubicBezTo>
                    <a:lnTo>
                      <a:pt x="13693" y="16324"/>
                    </a:lnTo>
                    <a:cubicBezTo>
                      <a:pt x="13883" y="16300"/>
                      <a:pt x="14109" y="16193"/>
                      <a:pt x="14240" y="16014"/>
                    </a:cubicBezTo>
                    <a:lnTo>
                      <a:pt x="18598" y="8501"/>
                    </a:lnTo>
                    <a:cubicBezTo>
                      <a:pt x="18705" y="8323"/>
                      <a:pt x="18681" y="8061"/>
                      <a:pt x="18574" y="7835"/>
                    </a:cubicBezTo>
                    <a:lnTo>
                      <a:pt x="14264" y="334"/>
                    </a:lnTo>
                    <a:cubicBezTo>
                      <a:pt x="14086" y="131"/>
                      <a:pt x="13907" y="36"/>
                      <a:pt x="13693" y="36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9"/>
              <p:cNvSpPr/>
              <p:nvPr/>
            </p:nvSpPr>
            <p:spPr>
              <a:xfrm>
                <a:off x="-391318" y="3025681"/>
                <a:ext cx="599085" cy="523117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313" extrusionOk="0">
                    <a:moveTo>
                      <a:pt x="4977" y="1"/>
                    </a:moveTo>
                    <a:cubicBezTo>
                      <a:pt x="4775" y="24"/>
                      <a:pt x="4549" y="120"/>
                      <a:pt x="4441" y="298"/>
                    </a:cubicBezTo>
                    <a:lnTo>
                      <a:pt x="84" y="7823"/>
                    </a:lnTo>
                    <a:cubicBezTo>
                      <a:pt x="24" y="8025"/>
                      <a:pt x="0" y="8252"/>
                      <a:pt x="108" y="8490"/>
                    </a:cubicBezTo>
                    <a:lnTo>
                      <a:pt x="4465" y="15955"/>
                    </a:lnTo>
                    <a:cubicBezTo>
                      <a:pt x="4572" y="16181"/>
                      <a:pt x="4775" y="16288"/>
                      <a:pt x="5001" y="16241"/>
                    </a:cubicBezTo>
                    <a:lnTo>
                      <a:pt x="13657" y="16312"/>
                    </a:lnTo>
                    <a:cubicBezTo>
                      <a:pt x="13907" y="16265"/>
                      <a:pt x="14145" y="16157"/>
                      <a:pt x="14240" y="15979"/>
                    </a:cubicBezTo>
                    <a:lnTo>
                      <a:pt x="18550" y="8490"/>
                    </a:lnTo>
                    <a:cubicBezTo>
                      <a:pt x="18657" y="8287"/>
                      <a:pt x="18681" y="8002"/>
                      <a:pt x="18526" y="7823"/>
                    </a:cubicBezTo>
                    <a:lnTo>
                      <a:pt x="14216" y="334"/>
                    </a:lnTo>
                    <a:cubicBezTo>
                      <a:pt x="14109" y="96"/>
                      <a:pt x="13859" y="1"/>
                      <a:pt x="13681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5" name="Google Shape;1165;p19"/>
            <p:cNvSpPr/>
            <p:nvPr/>
          </p:nvSpPr>
          <p:spPr>
            <a:xfrm>
              <a:off x="-390364" y="3594958"/>
              <a:ext cx="601362" cy="526164"/>
            </a:xfrm>
            <a:custGeom>
              <a:avLst/>
              <a:gdLst/>
              <a:ahLst/>
              <a:cxnLst/>
              <a:rect l="l" t="t" r="r" b="b"/>
              <a:pathLst>
                <a:path w="18753" h="16408" extrusionOk="0">
                  <a:moveTo>
                    <a:pt x="4918" y="1"/>
                  </a:moveTo>
                  <a:cubicBezTo>
                    <a:pt x="4739" y="239"/>
                    <a:pt x="4513" y="37"/>
                    <a:pt x="4560" y="441"/>
                  </a:cubicBezTo>
                  <a:lnTo>
                    <a:pt x="0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0" y="16229"/>
                    <a:pt x="4799" y="16408"/>
                    <a:pt x="5001" y="16169"/>
                  </a:cubicBezTo>
                  <a:lnTo>
                    <a:pt x="13621" y="16408"/>
                  </a:lnTo>
                  <a:cubicBezTo>
                    <a:pt x="13823" y="16169"/>
                    <a:pt x="14062" y="16372"/>
                    <a:pt x="14240" y="16146"/>
                  </a:cubicBezTo>
                  <a:lnTo>
                    <a:pt x="18574" y="8573"/>
                  </a:lnTo>
                  <a:cubicBezTo>
                    <a:pt x="18753" y="8347"/>
                    <a:pt x="18705" y="7930"/>
                    <a:pt x="18503" y="7752"/>
                  </a:cubicBezTo>
                  <a:lnTo>
                    <a:pt x="14216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19"/>
          <p:cNvSpPr txBox="1">
            <a:spLocks noGrp="1"/>
          </p:cNvSpPr>
          <p:nvPr>
            <p:ph type="title" hasCustomPrompt="1"/>
          </p:nvPr>
        </p:nvSpPr>
        <p:spPr>
          <a:xfrm>
            <a:off x="1795175" y="1200375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7" name="Google Shape;1167;p19"/>
          <p:cNvSpPr txBox="1">
            <a:spLocks noGrp="1"/>
          </p:cNvSpPr>
          <p:nvPr>
            <p:ph type="title" idx="2"/>
          </p:nvPr>
        </p:nvSpPr>
        <p:spPr>
          <a:xfrm>
            <a:off x="2674025" y="1550922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68" name="Google Shape;1168;p19"/>
          <p:cNvSpPr txBox="1">
            <a:spLocks noGrp="1"/>
          </p:cNvSpPr>
          <p:nvPr>
            <p:ph type="title" idx="3"/>
          </p:nvPr>
        </p:nvSpPr>
        <p:spPr>
          <a:xfrm>
            <a:off x="2674025" y="1200375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9" name="Google Shape;1169;p19"/>
          <p:cNvSpPr txBox="1">
            <a:spLocks noGrp="1"/>
          </p:cNvSpPr>
          <p:nvPr>
            <p:ph type="title" idx="4" hasCustomPrompt="1"/>
          </p:nvPr>
        </p:nvSpPr>
        <p:spPr>
          <a:xfrm>
            <a:off x="1795175" y="2423350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0" name="Google Shape;1170;p19"/>
          <p:cNvSpPr txBox="1">
            <a:spLocks noGrp="1"/>
          </p:cNvSpPr>
          <p:nvPr>
            <p:ph type="title" idx="5"/>
          </p:nvPr>
        </p:nvSpPr>
        <p:spPr>
          <a:xfrm>
            <a:off x="2674025" y="2773888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71" name="Google Shape;1171;p19"/>
          <p:cNvSpPr txBox="1">
            <a:spLocks noGrp="1"/>
          </p:cNvSpPr>
          <p:nvPr>
            <p:ph type="title" idx="6"/>
          </p:nvPr>
        </p:nvSpPr>
        <p:spPr>
          <a:xfrm>
            <a:off x="2674025" y="2423350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2" name="Google Shape;1172;p19"/>
          <p:cNvSpPr txBox="1">
            <a:spLocks noGrp="1"/>
          </p:cNvSpPr>
          <p:nvPr>
            <p:ph type="title" idx="7" hasCustomPrompt="1"/>
          </p:nvPr>
        </p:nvSpPr>
        <p:spPr>
          <a:xfrm>
            <a:off x="1795175" y="3646325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3" name="Google Shape;1173;p19"/>
          <p:cNvSpPr txBox="1">
            <a:spLocks noGrp="1"/>
          </p:cNvSpPr>
          <p:nvPr>
            <p:ph type="title" idx="8"/>
          </p:nvPr>
        </p:nvSpPr>
        <p:spPr>
          <a:xfrm>
            <a:off x="2674025" y="3996872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74" name="Google Shape;1174;p19"/>
          <p:cNvSpPr txBox="1">
            <a:spLocks noGrp="1"/>
          </p:cNvSpPr>
          <p:nvPr>
            <p:ph type="title" idx="9"/>
          </p:nvPr>
        </p:nvSpPr>
        <p:spPr>
          <a:xfrm>
            <a:off x="2674025" y="3646325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5" name="Google Shape;1175;p19"/>
          <p:cNvSpPr txBox="1">
            <a:spLocks noGrp="1"/>
          </p:cNvSpPr>
          <p:nvPr>
            <p:ph type="title" idx="13" hasCustomPrompt="1"/>
          </p:nvPr>
        </p:nvSpPr>
        <p:spPr>
          <a:xfrm>
            <a:off x="4719900" y="1930238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6" name="Google Shape;1176;p19"/>
          <p:cNvSpPr txBox="1">
            <a:spLocks noGrp="1"/>
          </p:cNvSpPr>
          <p:nvPr>
            <p:ph type="title" idx="14"/>
          </p:nvPr>
        </p:nvSpPr>
        <p:spPr>
          <a:xfrm>
            <a:off x="5558425" y="2216660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77" name="Google Shape;1177;p19"/>
          <p:cNvSpPr txBox="1">
            <a:spLocks noGrp="1"/>
          </p:cNvSpPr>
          <p:nvPr>
            <p:ph type="title" idx="15"/>
          </p:nvPr>
        </p:nvSpPr>
        <p:spPr>
          <a:xfrm>
            <a:off x="5558425" y="1866125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8" name="Google Shape;1178;p19"/>
          <p:cNvSpPr txBox="1">
            <a:spLocks noGrp="1"/>
          </p:cNvSpPr>
          <p:nvPr>
            <p:ph type="title" idx="16" hasCustomPrompt="1"/>
          </p:nvPr>
        </p:nvSpPr>
        <p:spPr>
          <a:xfrm>
            <a:off x="4719900" y="3089088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9" name="Google Shape;1179;p19"/>
          <p:cNvSpPr txBox="1">
            <a:spLocks noGrp="1"/>
          </p:cNvSpPr>
          <p:nvPr>
            <p:ph type="title" idx="17"/>
          </p:nvPr>
        </p:nvSpPr>
        <p:spPr>
          <a:xfrm>
            <a:off x="5558425" y="3439625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80" name="Google Shape;1180;p19"/>
          <p:cNvSpPr txBox="1">
            <a:spLocks noGrp="1"/>
          </p:cNvSpPr>
          <p:nvPr>
            <p:ph type="title" idx="18"/>
          </p:nvPr>
        </p:nvSpPr>
        <p:spPr>
          <a:xfrm>
            <a:off x="5558425" y="3089100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1" name="Google Shape;1181;p19"/>
          <p:cNvSpPr txBox="1">
            <a:spLocks noGrp="1"/>
          </p:cNvSpPr>
          <p:nvPr>
            <p:ph type="title" idx="19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19"/>
          <p:cNvSpPr/>
          <p:nvPr/>
        </p:nvSpPr>
        <p:spPr>
          <a:xfrm>
            <a:off x="96603" y="2309"/>
            <a:ext cx="606332" cy="418096"/>
          </a:xfrm>
          <a:custGeom>
            <a:avLst/>
            <a:gdLst/>
            <a:ahLst/>
            <a:cxnLst/>
            <a:rect l="l" t="t" r="r" b="b"/>
            <a:pathLst>
              <a:path w="18908" h="13038" extrusionOk="0">
                <a:moveTo>
                  <a:pt x="2715" y="36"/>
                </a:moveTo>
                <a:lnTo>
                  <a:pt x="203" y="4465"/>
                </a:lnTo>
                <a:cubicBezTo>
                  <a:pt x="1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7" y="12609"/>
                </a:lnTo>
                <a:lnTo>
                  <a:pt x="18527" y="5037"/>
                </a:lnTo>
                <a:cubicBezTo>
                  <a:pt x="18729" y="4798"/>
                  <a:pt x="18908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9"/>
          <p:cNvSpPr/>
          <p:nvPr/>
        </p:nvSpPr>
        <p:spPr>
          <a:xfrm>
            <a:off x="-315737" y="0"/>
            <a:ext cx="452088" cy="133305"/>
          </a:xfrm>
          <a:custGeom>
            <a:avLst/>
            <a:gdLst/>
            <a:ahLst/>
            <a:cxnLst/>
            <a:rect l="l" t="t" r="r" b="b"/>
            <a:pathLst>
              <a:path w="14098" h="4157" extrusionOk="0">
                <a:moveTo>
                  <a:pt x="1" y="1"/>
                </a:moveTo>
                <a:lnTo>
                  <a:pt x="2263" y="3775"/>
                </a:lnTo>
                <a:cubicBezTo>
                  <a:pt x="2061" y="4001"/>
                  <a:pt x="2465" y="3954"/>
                  <a:pt x="2704" y="4156"/>
                </a:cubicBezTo>
                <a:lnTo>
                  <a:pt x="11324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98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9"/>
          <p:cNvSpPr/>
          <p:nvPr/>
        </p:nvSpPr>
        <p:spPr>
          <a:xfrm>
            <a:off x="666614" y="0"/>
            <a:ext cx="451703" cy="133305"/>
          </a:xfrm>
          <a:custGeom>
            <a:avLst/>
            <a:gdLst/>
            <a:ahLst/>
            <a:cxnLst/>
            <a:rect l="l" t="t" r="r" b="b"/>
            <a:pathLst>
              <a:path w="14086" h="4157" extrusionOk="0">
                <a:moveTo>
                  <a:pt x="1" y="1"/>
                </a:moveTo>
                <a:lnTo>
                  <a:pt x="2263" y="3775"/>
                </a:lnTo>
                <a:cubicBezTo>
                  <a:pt x="2060" y="4001"/>
                  <a:pt x="2465" y="3954"/>
                  <a:pt x="2703" y="4156"/>
                </a:cubicBezTo>
                <a:lnTo>
                  <a:pt x="11323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86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19"/>
          <p:cNvGrpSpPr/>
          <p:nvPr/>
        </p:nvGrpSpPr>
        <p:grpSpPr>
          <a:xfrm>
            <a:off x="-580955" y="1960634"/>
            <a:ext cx="1002331" cy="1563082"/>
            <a:chOff x="-332880" y="1960634"/>
            <a:chExt cx="1002331" cy="1563082"/>
          </a:xfrm>
        </p:grpSpPr>
        <p:sp>
          <p:nvSpPr>
            <p:cNvPr id="1186" name="Google Shape;1186;p19"/>
            <p:cNvSpPr/>
            <p:nvPr/>
          </p:nvSpPr>
          <p:spPr>
            <a:xfrm>
              <a:off x="261805" y="2416530"/>
              <a:ext cx="277546" cy="289442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131" y="1"/>
                  </a:moveTo>
                  <a:lnTo>
                    <a:pt x="0" y="9562"/>
                  </a:lnTo>
                  <a:lnTo>
                    <a:pt x="9168" y="9562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133490" y="2194893"/>
              <a:ext cx="132310" cy="51107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6"/>
                    <a:pt x="358" y="10085"/>
                  </a:cubicBezTo>
                  <a:lnTo>
                    <a:pt x="4168" y="16836"/>
                  </a:lnTo>
                  <a:cubicBezTo>
                    <a:pt x="4192" y="16872"/>
                    <a:pt x="4227" y="16884"/>
                    <a:pt x="4263" y="16884"/>
                  </a:cubicBezTo>
                  <a:cubicBezTo>
                    <a:pt x="4311" y="16884"/>
                    <a:pt x="4370" y="16848"/>
                    <a:pt x="4370" y="16788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536414" y="2194893"/>
              <a:ext cx="131947" cy="51107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4359" y="1"/>
                  </a:moveTo>
                  <a:lnTo>
                    <a:pt x="1" y="7323"/>
                  </a:lnTo>
                  <a:lnTo>
                    <a:pt x="1" y="16788"/>
                  </a:lnTo>
                  <a:cubicBezTo>
                    <a:pt x="1" y="16848"/>
                    <a:pt x="37" y="16884"/>
                    <a:pt x="84" y="16884"/>
                  </a:cubicBezTo>
                  <a:cubicBezTo>
                    <a:pt x="120" y="16884"/>
                    <a:pt x="156" y="16872"/>
                    <a:pt x="168" y="16836"/>
                  </a:cubicBezTo>
                  <a:lnTo>
                    <a:pt x="3989" y="10085"/>
                  </a:lnTo>
                  <a:cubicBezTo>
                    <a:pt x="4239" y="9656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132764" y="1960634"/>
              <a:ext cx="536687" cy="468186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40" y="0"/>
                  </a:moveTo>
                  <a:cubicBezTo>
                    <a:pt x="4525" y="0"/>
                    <a:pt x="4323" y="131"/>
                    <a:pt x="4216" y="310"/>
                  </a:cubicBezTo>
                  <a:lnTo>
                    <a:pt x="96" y="7430"/>
                  </a:lnTo>
                  <a:cubicBezTo>
                    <a:pt x="1" y="7632"/>
                    <a:pt x="1" y="7859"/>
                    <a:pt x="96" y="8037"/>
                  </a:cubicBezTo>
                  <a:lnTo>
                    <a:pt x="4216" y="15169"/>
                  </a:lnTo>
                  <a:cubicBezTo>
                    <a:pt x="4323" y="15359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59"/>
                    <a:pt x="13503" y="15169"/>
                  </a:cubicBezTo>
                  <a:lnTo>
                    <a:pt x="17622" y="8037"/>
                  </a:lnTo>
                  <a:cubicBezTo>
                    <a:pt x="17729" y="7859"/>
                    <a:pt x="17729" y="7632"/>
                    <a:pt x="17622" y="7430"/>
                  </a:cubicBezTo>
                  <a:lnTo>
                    <a:pt x="13503" y="310"/>
                  </a:lnTo>
                  <a:cubicBezTo>
                    <a:pt x="13383" y="131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156193" y="2239572"/>
              <a:ext cx="488739" cy="193940"/>
            </a:xfrm>
            <a:custGeom>
              <a:avLst/>
              <a:gdLst/>
              <a:ahLst/>
              <a:cxnLst/>
              <a:rect l="l" t="t" r="r" b="b"/>
              <a:pathLst>
                <a:path w="16146" h="6407" extrusionOk="0">
                  <a:moveTo>
                    <a:pt x="1" y="1"/>
                  </a:moveTo>
                  <a:cubicBezTo>
                    <a:pt x="453" y="882"/>
                    <a:pt x="906" y="1727"/>
                    <a:pt x="1382" y="2561"/>
                  </a:cubicBezTo>
                  <a:cubicBezTo>
                    <a:pt x="1834" y="3418"/>
                    <a:pt x="2311" y="4263"/>
                    <a:pt x="2787" y="5097"/>
                  </a:cubicBezTo>
                  <a:lnTo>
                    <a:pt x="3168" y="5728"/>
                  </a:lnTo>
                  <a:lnTo>
                    <a:pt x="3346" y="6049"/>
                  </a:lnTo>
                  <a:cubicBezTo>
                    <a:pt x="3418" y="6180"/>
                    <a:pt x="3549" y="6275"/>
                    <a:pt x="3668" y="6323"/>
                  </a:cubicBezTo>
                  <a:cubicBezTo>
                    <a:pt x="3799" y="6406"/>
                    <a:pt x="3966" y="6406"/>
                    <a:pt x="4097" y="6406"/>
                  </a:cubicBezTo>
                  <a:lnTo>
                    <a:pt x="5180" y="6406"/>
                  </a:lnTo>
                  <a:lnTo>
                    <a:pt x="8061" y="6383"/>
                  </a:lnTo>
                  <a:lnTo>
                    <a:pt x="11705" y="6383"/>
                  </a:lnTo>
                  <a:lnTo>
                    <a:pt x="12050" y="6347"/>
                  </a:lnTo>
                  <a:cubicBezTo>
                    <a:pt x="12109" y="6347"/>
                    <a:pt x="12157" y="6359"/>
                    <a:pt x="12217" y="6359"/>
                  </a:cubicBezTo>
                  <a:cubicBezTo>
                    <a:pt x="12300" y="6359"/>
                    <a:pt x="12383" y="6347"/>
                    <a:pt x="12455" y="6299"/>
                  </a:cubicBezTo>
                  <a:cubicBezTo>
                    <a:pt x="12586" y="6252"/>
                    <a:pt x="12705" y="6180"/>
                    <a:pt x="12788" y="6049"/>
                  </a:cubicBezTo>
                  <a:cubicBezTo>
                    <a:pt x="12860" y="5918"/>
                    <a:pt x="12907" y="5847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27"/>
                    <a:pt x="16146" y="25"/>
                  </a:cubicBezTo>
                  <a:cubicBezTo>
                    <a:pt x="15146" y="1680"/>
                    <a:pt x="14133" y="3335"/>
                    <a:pt x="13157" y="5025"/>
                  </a:cubicBezTo>
                  <a:lnTo>
                    <a:pt x="12788" y="5621"/>
                  </a:lnTo>
                  <a:cubicBezTo>
                    <a:pt x="12729" y="5728"/>
                    <a:pt x="12681" y="5847"/>
                    <a:pt x="12609" y="5918"/>
                  </a:cubicBezTo>
                  <a:cubicBezTo>
                    <a:pt x="12562" y="6025"/>
                    <a:pt x="12479" y="6073"/>
                    <a:pt x="12383" y="6121"/>
                  </a:cubicBezTo>
                  <a:cubicBezTo>
                    <a:pt x="12276" y="6144"/>
                    <a:pt x="12181" y="6144"/>
                    <a:pt x="12050" y="6144"/>
                  </a:cubicBezTo>
                  <a:lnTo>
                    <a:pt x="11705" y="6144"/>
                  </a:lnTo>
                  <a:lnTo>
                    <a:pt x="10978" y="6121"/>
                  </a:lnTo>
                  <a:lnTo>
                    <a:pt x="5180" y="6121"/>
                  </a:lnTo>
                  <a:lnTo>
                    <a:pt x="4454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73"/>
                  </a:cubicBezTo>
                  <a:cubicBezTo>
                    <a:pt x="3692" y="6025"/>
                    <a:pt x="3620" y="5978"/>
                    <a:pt x="3573" y="5894"/>
                  </a:cubicBezTo>
                  <a:lnTo>
                    <a:pt x="3394" y="5597"/>
                  </a:lnTo>
                  <a:lnTo>
                    <a:pt x="3037" y="4966"/>
                  </a:lnTo>
                  <a:cubicBezTo>
                    <a:pt x="2537" y="4120"/>
                    <a:pt x="2061" y="3287"/>
                    <a:pt x="1537" y="2489"/>
                  </a:cubicBezTo>
                  <a:cubicBezTo>
                    <a:pt x="1060" y="1656"/>
                    <a:pt x="537" y="834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261805" y="2425551"/>
              <a:ext cx="9384" cy="119324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0"/>
                  </a:moveTo>
                  <a:lnTo>
                    <a:pt x="155" y="394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531026" y="2425551"/>
              <a:ext cx="9747" cy="119324"/>
            </a:xfrm>
            <a:custGeom>
              <a:avLst/>
              <a:gdLst/>
              <a:ahLst/>
              <a:cxnLst/>
              <a:rect l="l" t="t" r="r" b="b"/>
              <a:pathLst>
                <a:path w="322" h="3942" extrusionOk="0">
                  <a:moveTo>
                    <a:pt x="0" y="0"/>
                  </a:moveTo>
                  <a:lnTo>
                    <a:pt x="179" y="39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-197724" y="2690080"/>
              <a:ext cx="289442" cy="301701"/>
            </a:xfrm>
            <a:custGeom>
              <a:avLst/>
              <a:gdLst/>
              <a:ahLst/>
              <a:cxnLst/>
              <a:rect l="l" t="t" r="r" b="b"/>
              <a:pathLst>
                <a:path w="9562" h="9967" extrusionOk="0">
                  <a:moveTo>
                    <a:pt x="120" y="1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-331427" y="2458333"/>
              <a:ext cx="137335" cy="533085"/>
            </a:xfrm>
            <a:custGeom>
              <a:avLst/>
              <a:gdLst/>
              <a:ahLst/>
              <a:cxnLst/>
              <a:rect l="l" t="t" r="r" b="b"/>
              <a:pathLst>
                <a:path w="4537" h="17611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120" y="10074"/>
                    <a:pt x="370" y="10526"/>
                  </a:cubicBezTo>
                  <a:lnTo>
                    <a:pt x="4346" y="17551"/>
                  </a:lnTo>
                  <a:cubicBezTo>
                    <a:pt x="4358" y="17586"/>
                    <a:pt x="4406" y="17610"/>
                    <a:pt x="4442" y="17610"/>
                  </a:cubicBezTo>
                  <a:cubicBezTo>
                    <a:pt x="4489" y="17610"/>
                    <a:pt x="4537" y="17575"/>
                    <a:pt x="4537" y="17503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88085" y="2458333"/>
              <a:ext cx="138061" cy="533085"/>
            </a:xfrm>
            <a:custGeom>
              <a:avLst/>
              <a:gdLst/>
              <a:ahLst/>
              <a:cxnLst/>
              <a:rect l="l" t="t" r="r" b="b"/>
              <a:pathLst>
                <a:path w="4561" h="17611" extrusionOk="0">
                  <a:moveTo>
                    <a:pt x="4561" y="1"/>
                  </a:moveTo>
                  <a:lnTo>
                    <a:pt x="0" y="7657"/>
                  </a:lnTo>
                  <a:lnTo>
                    <a:pt x="0" y="17503"/>
                  </a:lnTo>
                  <a:cubicBezTo>
                    <a:pt x="0" y="17575"/>
                    <a:pt x="48" y="17610"/>
                    <a:pt x="96" y="17610"/>
                  </a:cubicBezTo>
                  <a:cubicBezTo>
                    <a:pt x="131" y="17610"/>
                    <a:pt x="179" y="17586"/>
                    <a:pt x="191" y="17551"/>
                  </a:cubicBezTo>
                  <a:lnTo>
                    <a:pt x="4191" y="10526"/>
                  </a:lnTo>
                  <a:cubicBezTo>
                    <a:pt x="4442" y="10074"/>
                    <a:pt x="4561" y="9597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-332880" y="2213630"/>
              <a:ext cx="559753" cy="488739"/>
            </a:xfrm>
            <a:custGeom>
              <a:avLst/>
              <a:gdLst/>
              <a:ahLst/>
              <a:cxnLst/>
              <a:rect l="l" t="t" r="r" b="b"/>
              <a:pathLst>
                <a:path w="18492" h="16146" extrusionOk="0">
                  <a:moveTo>
                    <a:pt x="4966" y="1"/>
                  </a:moveTo>
                  <a:cubicBezTo>
                    <a:pt x="4740" y="1"/>
                    <a:pt x="4513" y="132"/>
                    <a:pt x="4418" y="334"/>
                  </a:cubicBezTo>
                  <a:lnTo>
                    <a:pt x="120" y="7763"/>
                  </a:lnTo>
                  <a:cubicBezTo>
                    <a:pt x="1" y="7966"/>
                    <a:pt x="1" y="8192"/>
                    <a:pt x="120" y="8383"/>
                  </a:cubicBezTo>
                  <a:lnTo>
                    <a:pt x="4418" y="15848"/>
                  </a:lnTo>
                  <a:cubicBezTo>
                    <a:pt x="4513" y="16015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5"/>
                    <a:pt x="14098" y="15848"/>
                  </a:cubicBezTo>
                  <a:lnTo>
                    <a:pt x="18396" y="8383"/>
                  </a:lnTo>
                  <a:cubicBezTo>
                    <a:pt x="18491" y="8192"/>
                    <a:pt x="18491" y="7966"/>
                    <a:pt x="18396" y="7763"/>
                  </a:cubicBezTo>
                  <a:lnTo>
                    <a:pt x="14098" y="334"/>
                  </a:lnTo>
                  <a:cubicBezTo>
                    <a:pt x="13979" y="132"/>
                    <a:pt x="13777" y="1"/>
                    <a:pt x="13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-307998" y="2504828"/>
              <a:ext cx="509989" cy="202234"/>
            </a:xfrm>
            <a:custGeom>
              <a:avLst/>
              <a:gdLst/>
              <a:ahLst/>
              <a:cxnLst/>
              <a:rect l="l" t="t" r="r" b="b"/>
              <a:pathLst>
                <a:path w="16848" h="6681" extrusionOk="0">
                  <a:moveTo>
                    <a:pt x="1" y="1"/>
                  </a:moveTo>
                  <a:cubicBezTo>
                    <a:pt x="477" y="906"/>
                    <a:pt x="953" y="1811"/>
                    <a:pt x="1429" y="2680"/>
                  </a:cubicBezTo>
                  <a:cubicBezTo>
                    <a:pt x="1941" y="3561"/>
                    <a:pt x="2417" y="4442"/>
                    <a:pt x="2918" y="5323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72" y="6418"/>
                    <a:pt x="3691" y="6549"/>
                    <a:pt x="3822" y="6597"/>
                  </a:cubicBezTo>
                  <a:cubicBezTo>
                    <a:pt x="3965" y="6680"/>
                    <a:pt x="4144" y="6680"/>
                    <a:pt x="4275" y="6680"/>
                  </a:cubicBezTo>
                  <a:lnTo>
                    <a:pt x="5394" y="6680"/>
                  </a:lnTo>
                  <a:lnTo>
                    <a:pt x="8406" y="6645"/>
                  </a:lnTo>
                  <a:lnTo>
                    <a:pt x="11454" y="6645"/>
                  </a:lnTo>
                  <a:lnTo>
                    <a:pt x="12204" y="6621"/>
                  </a:lnTo>
                  <a:lnTo>
                    <a:pt x="12574" y="6621"/>
                  </a:lnTo>
                  <a:cubicBezTo>
                    <a:pt x="12633" y="6621"/>
                    <a:pt x="12681" y="6633"/>
                    <a:pt x="12740" y="6633"/>
                  </a:cubicBezTo>
                  <a:cubicBezTo>
                    <a:pt x="12824" y="6633"/>
                    <a:pt x="12907" y="6621"/>
                    <a:pt x="12978" y="6573"/>
                  </a:cubicBezTo>
                  <a:cubicBezTo>
                    <a:pt x="13133" y="6525"/>
                    <a:pt x="13228" y="6418"/>
                    <a:pt x="13336" y="6323"/>
                  </a:cubicBezTo>
                  <a:cubicBezTo>
                    <a:pt x="13407" y="6204"/>
                    <a:pt x="13455" y="6097"/>
                    <a:pt x="13502" y="5978"/>
                  </a:cubicBezTo>
                  <a:lnTo>
                    <a:pt x="13883" y="5323"/>
                  </a:lnTo>
                  <a:cubicBezTo>
                    <a:pt x="14883" y="3561"/>
                    <a:pt x="15872" y="1811"/>
                    <a:pt x="16848" y="25"/>
                  </a:cubicBezTo>
                  <a:cubicBezTo>
                    <a:pt x="15788" y="1751"/>
                    <a:pt x="14764" y="3489"/>
                    <a:pt x="13728" y="5216"/>
                  </a:cubicBezTo>
                  <a:lnTo>
                    <a:pt x="13359" y="5871"/>
                  </a:lnTo>
                  <a:cubicBezTo>
                    <a:pt x="13276" y="5978"/>
                    <a:pt x="13228" y="6097"/>
                    <a:pt x="13157" y="6204"/>
                  </a:cubicBezTo>
                  <a:cubicBezTo>
                    <a:pt x="13109" y="6275"/>
                    <a:pt x="13002" y="6347"/>
                    <a:pt x="12907" y="6395"/>
                  </a:cubicBezTo>
                  <a:cubicBezTo>
                    <a:pt x="12800" y="6418"/>
                    <a:pt x="12704" y="6418"/>
                    <a:pt x="12574" y="6418"/>
                  </a:cubicBezTo>
                  <a:lnTo>
                    <a:pt x="12204" y="6418"/>
                  </a:lnTo>
                  <a:lnTo>
                    <a:pt x="11454" y="6395"/>
                  </a:lnTo>
                  <a:lnTo>
                    <a:pt x="8406" y="6395"/>
                  </a:lnTo>
                  <a:lnTo>
                    <a:pt x="5394" y="6371"/>
                  </a:lnTo>
                  <a:lnTo>
                    <a:pt x="4275" y="6371"/>
                  </a:lnTo>
                  <a:cubicBezTo>
                    <a:pt x="4120" y="6371"/>
                    <a:pt x="4049" y="6371"/>
                    <a:pt x="3941" y="6347"/>
                  </a:cubicBezTo>
                  <a:cubicBezTo>
                    <a:pt x="3846" y="6299"/>
                    <a:pt x="3763" y="6252"/>
                    <a:pt x="3715" y="6144"/>
                  </a:cubicBezTo>
                  <a:lnTo>
                    <a:pt x="3549" y="5847"/>
                  </a:lnTo>
                  <a:lnTo>
                    <a:pt x="3144" y="5192"/>
                  </a:lnTo>
                  <a:cubicBezTo>
                    <a:pt x="2644" y="4311"/>
                    <a:pt x="2132" y="3442"/>
                    <a:pt x="1608" y="2585"/>
                  </a:cubicBezTo>
                  <a:cubicBezTo>
                    <a:pt x="1084" y="1727"/>
                    <a:pt x="560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-197724" y="2699101"/>
              <a:ext cx="9051" cy="124712"/>
            </a:xfrm>
            <a:custGeom>
              <a:avLst/>
              <a:gdLst/>
              <a:ahLst/>
              <a:cxnLst/>
              <a:rect l="l" t="t" r="r" b="b"/>
              <a:pathLst>
                <a:path w="299" h="4120" extrusionOk="0">
                  <a:moveTo>
                    <a:pt x="1" y="0"/>
                  </a:moveTo>
                  <a:lnTo>
                    <a:pt x="156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83393" y="2699101"/>
              <a:ext cx="9777" cy="124712"/>
            </a:xfrm>
            <a:custGeom>
              <a:avLst/>
              <a:gdLst/>
              <a:ahLst/>
              <a:cxnLst/>
              <a:rect l="l" t="t" r="r" b="b"/>
              <a:pathLst>
                <a:path w="323" h="4120" extrusionOk="0">
                  <a:moveTo>
                    <a:pt x="1" y="0"/>
                  </a:moveTo>
                  <a:lnTo>
                    <a:pt x="155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261805" y="2958212"/>
              <a:ext cx="277546" cy="289079"/>
            </a:xfrm>
            <a:custGeom>
              <a:avLst/>
              <a:gdLst/>
              <a:ahLst/>
              <a:cxnLst/>
              <a:rect l="l" t="t" r="r" b="b"/>
              <a:pathLst>
                <a:path w="9169" h="9550" extrusionOk="0">
                  <a:moveTo>
                    <a:pt x="131" y="1"/>
                  </a:moveTo>
                  <a:lnTo>
                    <a:pt x="0" y="9550"/>
                  </a:lnTo>
                  <a:lnTo>
                    <a:pt x="9168" y="9550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133490" y="2736575"/>
              <a:ext cx="132310" cy="51071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7"/>
                    <a:pt x="358" y="10061"/>
                  </a:cubicBezTo>
                  <a:lnTo>
                    <a:pt x="4168" y="16812"/>
                  </a:lnTo>
                  <a:cubicBezTo>
                    <a:pt x="4192" y="16860"/>
                    <a:pt x="4227" y="16872"/>
                    <a:pt x="4251" y="16872"/>
                  </a:cubicBezTo>
                  <a:cubicBezTo>
                    <a:pt x="4311" y="16872"/>
                    <a:pt x="4370" y="16824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536414" y="2736575"/>
              <a:ext cx="131947" cy="51071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4359" y="1"/>
                  </a:moveTo>
                  <a:lnTo>
                    <a:pt x="1" y="7323"/>
                  </a:lnTo>
                  <a:lnTo>
                    <a:pt x="1" y="16765"/>
                  </a:lnTo>
                  <a:cubicBezTo>
                    <a:pt x="1" y="16824"/>
                    <a:pt x="48" y="16872"/>
                    <a:pt x="96" y="16872"/>
                  </a:cubicBezTo>
                  <a:cubicBezTo>
                    <a:pt x="120" y="16872"/>
                    <a:pt x="156" y="16860"/>
                    <a:pt x="168" y="16812"/>
                  </a:cubicBezTo>
                  <a:lnTo>
                    <a:pt x="3989" y="10061"/>
                  </a:lnTo>
                  <a:cubicBezTo>
                    <a:pt x="4239" y="9657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132764" y="2502315"/>
              <a:ext cx="536687" cy="468186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40" y="1"/>
                  </a:moveTo>
                  <a:cubicBezTo>
                    <a:pt x="4525" y="1"/>
                    <a:pt x="4323" y="108"/>
                    <a:pt x="4216" y="310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37"/>
                  </a:cubicBezTo>
                  <a:lnTo>
                    <a:pt x="4216" y="15169"/>
                  </a:lnTo>
                  <a:cubicBezTo>
                    <a:pt x="4323" y="15348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48"/>
                    <a:pt x="13503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3" y="310"/>
                  </a:lnTo>
                  <a:cubicBezTo>
                    <a:pt x="13383" y="108"/>
                    <a:pt x="13181" y="1"/>
                    <a:pt x="12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156193" y="2781253"/>
              <a:ext cx="488739" cy="193213"/>
            </a:xfrm>
            <a:custGeom>
              <a:avLst/>
              <a:gdLst/>
              <a:ahLst/>
              <a:cxnLst/>
              <a:rect l="l" t="t" r="r" b="b"/>
              <a:pathLst>
                <a:path w="16146" h="6383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61"/>
                  </a:cubicBezTo>
                  <a:cubicBezTo>
                    <a:pt x="1834" y="3418"/>
                    <a:pt x="2311" y="4240"/>
                    <a:pt x="2787" y="5097"/>
                  </a:cubicBezTo>
                  <a:lnTo>
                    <a:pt x="3168" y="5728"/>
                  </a:lnTo>
                  <a:lnTo>
                    <a:pt x="3346" y="6025"/>
                  </a:lnTo>
                  <a:cubicBezTo>
                    <a:pt x="3418" y="6156"/>
                    <a:pt x="3549" y="6252"/>
                    <a:pt x="3668" y="6323"/>
                  </a:cubicBezTo>
                  <a:cubicBezTo>
                    <a:pt x="3799" y="6383"/>
                    <a:pt x="3966" y="6383"/>
                    <a:pt x="4097" y="6383"/>
                  </a:cubicBezTo>
                  <a:lnTo>
                    <a:pt x="8061" y="6383"/>
                  </a:lnTo>
                  <a:lnTo>
                    <a:pt x="10978" y="6359"/>
                  </a:lnTo>
                  <a:lnTo>
                    <a:pt x="12050" y="6359"/>
                  </a:lnTo>
                  <a:cubicBezTo>
                    <a:pt x="12181" y="6359"/>
                    <a:pt x="12336" y="6359"/>
                    <a:pt x="12455" y="6299"/>
                  </a:cubicBezTo>
                  <a:cubicBezTo>
                    <a:pt x="12586" y="6252"/>
                    <a:pt x="12705" y="6156"/>
                    <a:pt x="12788" y="6049"/>
                  </a:cubicBezTo>
                  <a:cubicBezTo>
                    <a:pt x="12860" y="5930"/>
                    <a:pt x="12907" y="5823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15"/>
                    <a:pt x="16146" y="25"/>
                  </a:cubicBezTo>
                  <a:cubicBezTo>
                    <a:pt x="15146" y="1680"/>
                    <a:pt x="14133" y="3347"/>
                    <a:pt x="13157" y="5002"/>
                  </a:cubicBezTo>
                  <a:lnTo>
                    <a:pt x="12788" y="5621"/>
                  </a:lnTo>
                  <a:cubicBezTo>
                    <a:pt x="12729" y="5728"/>
                    <a:pt x="12681" y="5823"/>
                    <a:pt x="12609" y="5930"/>
                  </a:cubicBezTo>
                  <a:cubicBezTo>
                    <a:pt x="12562" y="6002"/>
                    <a:pt x="12479" y="6073"/>
                    <a:pt x="12383" y="6097"/>
                  </a:cubicBezTo>
                  <a:cubicBezTo>
                    <a:pt x="12336" y="6133"/>
                    <a:pt x="12276" y="6133"/>
                    <a:pt x="12228" y="6133"/>
                  </a:cubicBezTo>
                  <a:cubicBezTo>
                    <a:pt x="12169" y="6133"/>
                    <a:pt x="12121" y="6133"/>
                    <a:pt x="12050" y="6133"/>
                  </a:cubicBezTo>
                  <a:lnTo>
                    <a:pt x="10978" y="6133"/>
                  </a:lnTo>
                  <a:lnTo>
                    <a:pt x="8061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49"/>
                  </a:cubicBezTo>
                  <a:cubicBezTo>
                    <a:pt x="3692" y="6025"/>
                    <a:pt x="3620" y="5978"/>
                    <a:pt x="3573" y="5883"/>
                  </a:cubicBezTo>
                  <a:lnTo>
                    <a:pt x="3394" y="5573"/>
                  </a:lnTo>
                  <a:lnTo>
                    <a:pt x="3037" y="4954"/>
                  </a:lnTo>
                  <a:cubicBezTo>
                    <a:pt x="2537" y="4120"/>
                    <a:pt x="2061" y="3287"/>
                    <a:pt x="1537" y="2466"/>
                  </a:cubicBezTo>
                  <a:cubicBezTo>
                    <a:pt x="1060" y="1632"/>
                    <a:pt x="537" y="811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261805" y="2966869"/>
              <a:ext cx="9384" cy="120051"/>
            </a:xfrm>
            <a:custGeom>
              <a:avLst/>
              <a:gdLst/>
              <a:ahLst/>
              <a:cxnLst/>
              <a:rect l="l" t="t" r="r" b="b"/>
              <a:pathLst>
                <a:path w="310" h="3966" extrusionOk="0">
                  <a:moveTo>
                    <a:pt x="0" y="1"/>
                  </a:moveTo>
                  <a:lnTo>
                    <a:pt x="155" y="3965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531026" y="2966869"/>
              <a:ext cx="9747" cy="120051"/>
            </a:xfrm>
            <a:custGeom>
              <a:avLst/>
              <a:gdLst/>
              <a:ahLst/>
              <a:cxnLst/>
              <a:rect l="l" t="t" r="r" b="b"/>
              <a:pathLst>
                <a:path w="322" h="3966" extrusionOk="0">
                  <a:moveTo>
                    <a:pt x="0" y="1"/>
                  </a:moveTo>
                  <a:lnTo>
                    <a:pt x="179" y="3965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-197724" y="3222045"/>
              <a:ext cx="289442" cy="301671"/>
            </a:xfrm>
            <a:custGeom>
              <a:avLst/>
              <a:gdLst/>
              <a:ahLst/>
              <a:cxnLst/>
              <a:rect l="l" t="t" r="r" b="b"/>
              <a:pathLst>
                <a:path w="9562" h="9966" extrusionOk="0">
                  <a:moveTo>
                    <a:pt x="120" y="0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-331427" y="2990298"/>
              <a:ext cx="137335" cy="533418"/>
            </a:xfrm>
            <a:custGeom>
              <a:avLst/>
              <a:gdLst/>
              <a:ahLst/>
              <a:cxnLst/>
              <a:rect l="l" t="t" r="r" b="b"/>
              <a:pathLst>
                <a:path w="4537" h="17622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14"/>
                  </a:cubicBezTo>
                  <a:lnTo>
                    <a:pt x="4346" y="17574"/>
                  </a:lnTo>
                  <a:cubicBezTo>
                    <a:pt x="4358" y="17610"/>
                    <a:pt x="4394" y="17622"/>
                    <a:pt x="4430" y="17622"/>
                  </a:cubicBezTo>
                  <a:cubicBezTo>
                    <a:pt x="4489" y="17622"/>
                    <a:pt x="4537" y="17586"/>
                    <a:pt x="4537" y="17527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88085" y="2990298"/>
              <a:ext cx="138061" cy="533418"/>
            </a:xfrm>
            <a:custGeom>
              <a:avLst/>
              <a:gdLst/>
              <a:ahLst/>
              <a:cxnLst/>
              <a:rect l="l" t="t" r="r" b="b"/>
              <a:pathLst>
                <a:path w="4561" h="17622" extrusionOk="0">
                  <a:moveTo>
                    <a:pt x="4561" y="1"/>
                  </a:moveTo>
                  <a:lnTo>
                    <a:pt x="0" y="7656"/>
                  </a:lnTo>
                  <a:lnTo>
                    <a:pt x="0" y="17527"/>
                  </a:lnTo>
                  <a:cubicBezTo>
                    <a:pt x="0" y="17586"/>
                    <a:pt x="48" y="17622"/>
                    <a:pt x="108" y="17622"/>
                  </a:cubicBezTo>
                  <a:cubicBezTo>
                    <a:pt x="143" y="17622"/>
                    <a:pt x="179" y="17610"/>
                    <a:pt x="191" y="17574"/>
                  </a:cubicBezTo>
                  <a:lnTo>
                    <a:pt x="4191" y="10514"/>
                  </a:lnTo>
                  <a:cubicBezTo>
                    <a:pt x="4442" y="10097"/>
                    <a:pt x="4561" y="9585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-332880" y="2746322"/>
              <a:ext cx="559753" cy="488709"/>
            </a:xfrm>
            <a:custGeom>
              <a:avLst/>
              <a:gdLst/>
              <a:ahLst/>
              <a:cxnLst/>
              <a:rect l="l" t="t" r="r" b="b"/>
              <a:pathLst>
                <a:path w="18492" h="16145" extrusionOk="0">
                  <a:moveTo>
                    <a:pt x="4966" y="0"/>
                  </a:moveTo>
                  <a:cubicBezTo>
                    <a:pt x="4740" y="0"/>
                    <a:pt x="4513" y="131"/>
                    <a:pt x="4418" y="310"/>
                  </a:cubicBezTo>
                  <a:lnTo>
                    <a:pt x="120" y="7763"/>
                  </a:lnTo>
                  <a:cubicBezTo>
                    <a:pt x="1" y="7930"/>
                    <a:pt x="1" y="8192"/>
                    <a:pt x="120" y="8382"/>
                  </a:cubicBezTo>
                  <a:lnTo>
                    <a:pt x="4418" y="15812"/>
                  </a:lnTo>
                  <a:cubicBezTo>
                    <a:pt x="4513" y="16014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4"/>
                    <a:pt x="14098" y="15812"/>
                  </a:cubicBezTo>
                  <a:lnTo>
                    <a:pt x="18396" y="8382"/>
                  </a:lnTo>
                  <a:cubicBezTo>
                    <a:pt x="18491" y="8192"/>
                    <a:pt x="18491" y="7930"/>
                    <a:pt x="18396" y="7763"/>
                  </a:cubicBezTo>
                  <a:lnTo>
                    <a:pt x="14098" y="310"/>
                  </a:lnTo>
                  <a:cubicBezTo>
                    <a:pt x="13979" y="131"/>
                    <a:pt x="13777" y="0"/>
                    <a:pt x="13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-307998" y="3037519"/>
              <a:ext cx="509989" cy="201114"/>
            </a:xfrm>
            <a:custGeom>
              <a:avLst/>
              <a:gdLst/>
              <a:ahLst/>
              <a:cxnLst/>
              <a:rect l="l" t="t" r="r" b="b"/>
              <a:pathLst>
                <a:path w="16848" h="6644" extrusionOk="0">
                  <a:moveTo>
                    <a:pt x="1" y="0"/>
                  </a:moveTo>
                  <a:cubicBezTo>
                    <a:pt x="477" y="905"/>
                    <a:pt x="953" y="1774"/>
                    <a:pt x="1429" y="2655"/>
                  </a:cubicBezTo>
                  <a:cubicBezTo>
                    <a:pt x="1941" y="3536"/>
                    <a:pt x="2417" y="4417"/>
                    <a:pt x="2918" y="5299"/>
                  </a:cubicBezTo>
                  <a:lnTo>
                    <a:pt x="3287" y="5965"/>
                  </a:lnTo>
                  <a:lnTo>
                    <a:pt x="3489" y="6299"/>
                  </a:lnTo>
                  <a:cubicBezTo>
                    <a:pt x="3572" y="6418"/>
                    <a:pt x="3691" y="6525"/>
                    <a:pt x="3822" y="6596"/>
                  </a:cubicBezTo>
                  <a:cubicBezTo>
                    <a:pt x="3965" y="6644"/>
                    <a:pt x="4144" y="6644"/>
                    <a:pt x="4275" y="6644"/>
                  </a:cubicBezTo>
                  <a:lnTo>
                    <a:pt x="8406" y="6644"/>
                  </a:lnTo>
                  <a:lnTo>
                    <a:pt x="11454" y="6620"/>
                  </a:lnTo>
                  <a:lnTo>
                    <a:pt x="12574" y="6620"/>
                  </a:lnTo>
                  <a:cubicBezTo>
                    <a:pt x="12704" y="6620"/>
                    <a:pt x="12859" y="6620"/>
                    <a:pt x="12978" y="6573"/>
                  </a:cubicBezTo>
                  <a:cubicBezTo>
                    <a:pt x="13133" y="6525"/>
                    <a:pt x="13228" y="6418"/>
                    <a:pt x="13336" y="6299"/>
                  </a:cubicBezTo>
                  <a:cubicBezTo>
                    <a:pt x="13407" y="6168"/>
                    <a:pt x="13455" y="6072"/>
                    <a:pt x="13502" y="5965"/>
                  </a:cubicBezTo>
                  <a:lnTo>
                    <a:pt x="13883" y="5299"/>
                  </a:lnTo>
                  <a:cubicBezTo>
                    <a:pt x="14883" y="3560"/>
                    <a:pt x="15872" y="1774"/>
                    <a:pt x="16848" y="24"/>
                  </a:cubicBezTo>
                  <a:cubicBezTo>
                    <a:pt x="15788" y="1750"/>
                    <a:pt x="14764" y="3489"/>
                    <a:pt x="13728" y="5215"/>
                  </a:cubicBezTo>
                  <a:lnTo>
                    <a:pt x="13359" y="5870"/>
                  </a:lnTo>
                  <a:cubicBezTo>
                    <a:pt x="13276" y="5965"/>
                    <a:pt x="13228" y="6096"/>
                    <a:pt x="13157" y="6192"/>
                  </a:cubicBezTo>
                  <a:cubicBezTo>
                    <a:pt x="13109" y="6275"/>
                    <a:pt x="13002" y="6346"/>
                    <a:pt x="12907" y="6370"/>
                  </a:cubicBezTo>
                  <a:cubicBezTo>
                    <a:pt x="12859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54" y="6394"/>
                  </a:lnTo>
                  <a:lnTo>
                    <a:pt x="8406" y="6370"/>
                  </a:lnTo>
                  <a:lnTo>
                    <a:pt x="4275" y="6370"/>
                  </a:lnTo>
                  <a:cubicBezTo>
                    <a:pt x="4120" y="6370"/>
                    <a:pt x="4049" y="6370"/>
                    <a:pt x="3941" y="6322"/>
                  </a:cubicBezTo>
                  <a:cubicBezTo>
                    <a:pt x="3846" y="6299"/>
                    <a:pt x="3763" y="6227"/>
                    <a:pt x="3715" y="6144"/>
                  </a:cubicBezTo>
                  <a:lnTo>
                    <a:pt x="3549" y="5822"/>
                  </a:lnTo>
                  <a:lnTo>
                    <a:pt x="3144" y="5168"/>
                  </a:lnTo>
                  <a:cubicBezTo>
                    <a:pt x="2644" y="4287"/>
                    <a:pt x="2132" y="3441"/>
                    <a:pt x="1608" y="2560"/>
                  </a:cubicBezTo>
                  <a:cubicBezTo>
                    <a:pt x="1084" y="1703"/>
                    <a:pt x="560" y="846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-197724" y="3231035"/>
              <a:ext cx="9051" cy="125469"/>
            </a:xfrm>
            <a:custGeom>
              <a:avLst/>
              <a:gdLst/>
              <a:ahLst/>
              <a:cxnLst/>
              <a:rect l="l" t="t" r="r" b="b"/>
              <a:pathLst>
                <a:path w="299" h="4145" extrusionOk="0">
                  <a:moveTo>
                    <a:pt x="1" y="1"/>
                  </a:moveTo>
                  <a:lnTo>
                    <a:pt x="156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83393" y="3231035"/>
              <a:ext cx="9777" cy="125469"/>
            </a:xfrm>
            <a:custGeom>
              <a:avLst/>
              <a:gdLst/>
              <a:ahLst/>
              <a:cxnLst/>
              <a:rect l="l" t="t" r="r" b="b"/>
              <a:pathLst>
                <a:path w="323" h="4145" extrusionOk="0">
                  <a:moveTo>
                    <a:pt x="1" y="1"/>
                  </a:moveTo>
                  <a:lnTo>
                    <a:pt x="155" y="414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9"/>
          <p:cNvGrpSpPr/>
          <p:nvPr/>
        </p:nvGrpSpPr>
        <p:grpSpPr>
          <a:xfrm>
            <a:off x="8204577" y="0"/>
            <a:ext cx="1095792" cy="5143505"/>
            <a:chOff x="-196473" y="0"/>
            <a:chExt cx="1095792" cy="5143505"/>
          </a:xfrm>
        </p:grpSpPr>
        <p:sp>
          <p:nvSpPr>
            <p:cNvPr id="1215" name="Google Shape;1215;p19"/>
            <p:cNvSpPr/>
            <p:nvPr/>
          </p:nvSpPr>
          <p:spPr>
            <a:xfrm>
              <a:off x="298727" y="4731897"/>
              <a:ext cx="600592" cy="410849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373538" y="0"/>
              <a:ext cx="452088" cy="133305"/>
            </a:xfrm>
            <a:custGeom>
              <a:avLst/>
              <a:gdLst/>
              <a:ahLst/>
              <a:cxnLst/>
              <a:rect l="l" t="t" r="r" b="b"/>
              <a:pathLst>
                <a:path w="14098" h="4157" extrusionOk="0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-195704" y="4443268"/>
              <a:ext cx="605563" cy="525779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-112459" y="5008308"/>
              <a:ext cx="445193" cy="135197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295649" y="171811"/>
              <a:ext cx="600624" cy="526933"/>
            </a:xfrm>
            <a:custGeom>
              <a:avLst/>
              <a:gdLst/>
              <a:ahLst/>
              <a:cxnLst/>
              <a:rect l="l" t="t" r="r" b="b"/>
              <a:pathLst>
                <a:path w="18730" h="16432" extrusionOk="0">
                  <a:moveTo>
                    <a:pt x="5133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80" y="8037"/>
                  </a:lnTo>
                  <a:cubicBezTo>
                    <a:pt x="1" y="8240"/>
                    <a:pt x="227" y="8442"/>
                    <a:pt x="49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3" y="16372"/>
                    <a:pt x="14003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82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-196473" y="2309"/>
              <a:ext cx="606332" cy="418096"/>
            </a:xfrm>
            <a:custGeom>
              <a:avLst/>
              <a:gdLst/>
              <a:ahLst/>
              <a:cxnLst/>
              <a:rect l="l" t="t" r="r" b="b"/>
              <a:pathLst>
                <a:path w="18908" h="13038" extrusionOk="0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2" y="4394"/>
                  </a:cubicBezTo>
                  <a:lnTo>
                    <a:pt x="1616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19"/>
          <p:cNvGrpSpPr/>
          <p:nvPr/>
        </p:nvGrpSpPr>
        <p:grpSpPr>
          <a:xfrm>
            <a:off x="8705931" y="3329879"/>
            <a:ext cx="553842" cy="1305793"/>
            <a:chOff x="-150519" y="1699904"/>
            <a:chExt cx="553842" cy="1305793"/>
          </a:xfrm>
        </p:grpSpPr>
        <p:grpSp>
          <p:nvGrpSpPr>
            <p:cNvPr id="1222" name="Google Shape;1222;p19"/>
            <p:cNvGrpSpPr/>
            <p:nvPr/>
          </p:nvGrpSpPr>
          <p:grpSpPr>
            <a:xfrm>
              <a:off x="-150517" y="1699904"/>
              <a:ext cx="553841" cy="768411"/>
              <a:chOff x="4788975" y="976450"/>
              <a:chExt cx="443250" cy="614975"/>
            </a:xfrm>
          </p:grpSpPr>
          <p:sp>
            <p:nvSpPr>
              <p:cNvPr id="1223" name="Google Shape;1223;p19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9538" extrusionOk="0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9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9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9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avLst/>
                <a:gdLst/>
                <a:ahLst/>
                <a:cxnLst/>
                <a:rect l="l" t="t" r="r" b="b"/>
                <a:pathLst>
                  <a:path w="17730" h="15467" extrusionOk="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9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6383" extrusionOk="0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9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966" extrusionOk="0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9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966" extrusionOk="0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9"/>
            <p:cNvGrpSpPr/>
            <p:nvPr/>
          </p:nvGrpSpPr>
          <p:grpSpPr>
            <a:xfrm>
              <a:off x="-150519" y="2237286"/>
              <a:ext cx="553841" cy="768411"/>
              <a:chOff x="4788975" y="976450"/>
              <a:chExt cx="443250" cy="614975"/>
            </a:xfrm>
          </p:grpSpPr>
          <p:sp>
            <p:nvSpPr>
              <p:cNvPr id="1231" name="Google Shape;1231;p19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9538" extrusionOk="0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avLst/>
                <a:gdLst/>
                <a:ahLst/>
                <a:cxnLst/>
                <a:rect l="l" t="t" r="r" b="b"/>
                <a:pathLst>
                  <a:path w="17730" h="15467" extrusionOk="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6383" extrusionOk="0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966" extrusionOk="0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966" extrusionOk="0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92300" y="534575"/>
            <a:ext cx="575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5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Char char="●"/>
              <a:defRPr sz="18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6"/>
          <p:cNvSpPr txBox="1">
            <a:spLocks noGrp="1"/>
          </p:cNvSpPr>
          <p:nvPr>
            <p:ph type="ctrTitle"/>
          </p:nvPr>
        </p:nvSpPr>
        <p:spPr>
          <a:xfrm>
            <a:off x="857604" y="1828077"/>
            <a:ext cx="7717500" cy="7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Smart Nose Surgery</a:t>
            </a:r>
            <a:endParaRPr dirty="0"/>
          </a:p>
        </p:txBody>
      </p:sp>
      <p:sp>
        <p:nvSpPr>
          <p:cNvPr id="1453" name="Google Shape;1453;p26"/>
          <p:cNvSpPr txBox="1">
            <a:spLocks noGrp="1"/>
          </p:cNvSpPr>
          <p:nvPr>
            <p:ph type="subTitle" idx="1"/>
          </p:nvPr>
        </p:nvSpPr>
        <p:spPr>
          <a:xfrm>
            <a:off x="1931731" y="3007895"/>
            <a:ext cx="5665500" cy="169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Chris Graziano, Victoria Jordan, Anton Kiselev,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Jacob </a:t>
            </a:r>
            <a:r>
              <a:rPr lang="en-US" dirty="0" err="1"/>
              <a:t>Preseau</a:t>
            </a:r>
            <a:r>
              <a:rPr lang="en-US" dirty="0"/>
              <a:t>, Chintan </a:t>
            </a:r>
            <a:r>
              <a:rPr lang="en-US" dirty="0" err="1"/>
              <a:t>Thakrar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28"/>
          <p:cNvSpPr txBox="1">
            <a:spLocks noGrp="1"/>
          </p:cNvSpPr>
          <p:nvPr>
            <p:ph type="title" idx="19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465" name="Google Shape;1465;p28"/>
          <p:cNvSpPr/>
          <p:nvPr/>
        </p:nvSpPr>
        <p:spPr>
          <a:xfrm>
            <a:off x="1810138" y="4076625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28"/>
          <p:cNvSpPr/>
          <p:nvPr/>
        </p:nvSpPr>
        <p:spPr>
          <a:xfrm>
            <a:off x="1810138" y="3113529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28"/>
          <p:cNvSpPr/>
          <p:nvPr/>
        </p:nvSpPr>
        <p:spPr>
          <a:xfrm>
            <a:off x="1795171" y="2106904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28"/>
          <p:cNvSpPr/>
          <p:nvPr/>
        </p:nvSpPr>
        <p:spPr>
          <a:xfrm>
            <a:off x="1810138" y="1136262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8"/>
          <p:cNvSpPr txBox="1">
            <a:spLocks noGrp="1"/>
          </p:cNvSpPr>
          <p:nvPr>
            <p:ph type="title" idx="13"/>
          </p:nvPr>
        </p:nvSpPr>
        <p:spPr>
          <a:xfrm>
            <a:off x="1807207" y="4155923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472" name="Google Shape;1472;p28"/>
          <p:cNvSpPr txBox="1">
            <a:spLocks noGrp="1"/>
          </p:cNvSpPr>
          <p:nvPr>
            <p:ph type="title" idx="15"/>
          </p:nvPr>
        </p:nvSpPr>
        <p:spPr>
          <a:xfrm>
            <a:off x="2658809" y="3157000"/>
            <a:ext cx="3224628" cy="555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2 Demo Video</a:t>
            </a:r>
            <a:endParaRPr sz="2400" dirty="0"/>
          </a:p>
        </p:txBody>
      </p:sp>
      <p:sp>
        <p:nvSpPr>
          <p:cNvPr id="1476" name="Google Shape;1476;p28"/>
          <p:cNvSpPr txBox="1">
            <a:spLocks noGrp="1"/>
          </p:cNvSpPr>
          <p:nvPr>
            <p:ph type="title"/>
          </p:nvPr>
        </p:nvSpPr>
        <p:spPr>
          <a:xfrm>
            <a:off x="1795175" y="1200375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8" name="Google Shape;1478;p28"/>
          <p:cNvSpPr txBox="1">
            <a:spLocks noGrp="1"/>
          </p:cNvSpPr>
          <p:nvPr>
            <p:ph type="title" idx="3"/>
          </p:nvPr>
        </p:nvSpPr>
        <p:spPr>
          <a:xfrm>
            <a:off x="2688874" y="1322467"/>
            <a:ext cx="2835925" cy="337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1 Recap</a:t>
            </a:r>
            <a:endParaRPr sz="2400" dirty="0"/>
          </a:p>
        </p:txBody>
      </p:sp>
      <p:sp>
        <p:nvSpPr>
          <p:cNvPr id="1479" name="Google Shape;1479;p28"/>
          <p:cNvSpPr txBox="1">
            <a:spLocks noGrp="1"/>
          </p:cNvSpPr>
          <p:nvPr>
            <p:ph type="title" idx="4"/>
          </p:nvPr>
        </p:nvSpPr>
        <p:spPr>
          <a:xfrm>
            <a:off x="1795175" y="2194750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481" name="Google Shape;1481;p28"/>
          <p:cNvSpPr txBox="1">
            <a:spLocks noGrp="1"/>
          </p:cNvSpPr>
          <p:nvPr>
            <p:ph type="title" idx="6"/>
          </p:nvPr>
        </p:nvSpPr>
        <p:spPr>
          <a:xfrm>
            <a:off x="2688874" y="2247187"/>
            <a:ext cx="2884400" cy="3943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2 Progress</a:t>
            </a:r>
            <a:endParaRPr sz="2400" dirty="0"/>
          </a:p>
        </p:txBody>
      </p:sp>
      <p:sp>
        <p:nvSpPr>
          <p:cNvPr id="1482" name="Google Shape;1482;p28"/>
          <p:cNvSpPr txBox="1">
            <a:spLocks noGrp="1"/>
          </p:cNvSpPr>
          <p:nvPr>
            <p:ph type="title" idx="7"/>
          </p:nvPr>
        </p:nvSpPr>
        <p:spPr>
          <a:xfrm>
            <a:off x="1807207" y="3185281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484" name="Google Shape;1484;p28"/>
          <p:cNvSpPr txBox="1">
            <a:spLocks noGrp="1"/>
          </p:cNvSpPr>
          <p:nvPr>
            <p:ph type="title" idx="9"/>
          </p:nvPr>
        </p:nvSpPr>
        <p:spPr>
          <a:xfrm>
            <a:off x="2688874" y="4252121"/>
            <a:ext cx="2607838" cy="337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3 Goals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1 Results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E36-AEFB-4E57-A5B9-E8CB91BE1A1E}"/>
              </a:ext>
            </a:extLst>
          </p:cNvPr>
          <p:cNvSpPr txBox="1"/>
          <p:nvPr/>
        </p:nvSpPr>
        <p:spPr>
          <a:xfrm>
            <a:off x="1499729" y="1667686"/>
            <a:ext cx="42292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KNN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facial features extractions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Created dataset of faces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base window for the app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773700" y="397627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2 Current Progress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E36-AEFB-4E57-A5B9-E8CB91BE1A1E}"/>
              </a:ext>
            </a:extLst>
          </p:cNvPr>
          <p:cNvSpPr txBox="1"/>
          <p:nvPr/>
        </p:nvSpPr>
        <p:spPr>
          <a:xfrm>
            <a:off x="773700" y="1162361"/>
            <a:ext cx="759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versions 0.0.1 through 0.0.3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Algorithms were combined in one app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46D95-5C6A-43F0-981E-0FC92323726E}"/>
              </a:ext>
            </a:extLst>
          </p:cNvPr>
          <p:cNvSpPr txBox="1"/>
          <p:nvPr/>
        </p:nvSpPr>
        <p:spPr>
          <a:xfrm>
            <a:off x="1431758" y="2020863"/>
            <a:ext cx="65211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App allows user to upload or take a picture from a webcam</a:t>
            </a:r>
          </a:p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App will extract facial features, calculate golden ratios for width and height</a:t>
            </a:r>
          </a:p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Use those ratios for KNN to find K (5, test purpose only) numbers of neighbors</a:t>
            </a:r>
          </a:p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Display K number of faces in-app window</a:t>
            </a:r>
          </a:p>
        </p:txBody>
      </p:sp>
    </p:spTree>
    <p:extLst>
      <p:ext uri="{BB962C8B-B14F-4D97-AF65-F5344CB8AC3E}">
        <p14:creationId xmlns:p14="http://schemas.microsoft.com/office/powerpoint/2010/main" val="18059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1431758" y="181058"/>
            <a:ext cx="75966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Facial Features Extraction Algorithm Details</a:t>
            </a:r>
            <a:endParaRPr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895C2BD-DF82-4E96-AFBA-FDC6046722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5" y="1338904"/>
            <a:ext cx="3789783" cy="362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F249A-ED1A-471B-AB3C-168418D944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00" t="1" r="14321" b="-550"/>
          <a:stretch/>
        </p:blipFill>
        <p:spPr>
          <a:xfrm>
            <a:off x="4572000" y="1338903"/>
            <a:ext cx="3789783" cy="36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1431758" y="181058"/>
            <a:ext cx="75966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Golden Ratio Calculation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F249A-ED1A-471B-AB3C-168418D94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0" t="1" r="14321" b="-550"/>
          <a:stretch/>
        </p:blipFill>
        <p:spPr>
          <a:xfrm>
            <a:off x="4572000" y="1242648"/>
            <a:ext cx="3789783" cy="3245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344556-E4EA-49B4-AFDC-9C15A16216D0}"/>
              </a:ext>
            </a:extLst>
          </p:cNvPr>
          <p:cNvSpPr txBox="1"/>
          <p:nvPr/>
        </p:nvSpPr>
        <p:spPr>
          <a:xfrm>
            <a:off x="782217" y="1451119"/>
            <a:ext cx="33411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</a:rPr>
              <a:t>X ratio = X1 / X2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</a:rPr>
              <a:t>Y ratio = Y1 / Y2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s-ES" sz="2400" dirty="0">
              <a:solidFill>
                <a:schemeClr val="bg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s-ES" sz="2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Results used for KNN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Each face has unique ratio number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0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6"/>
          <p:cNvSpPr txBox="1">
            <a:spLocks noGrp="1"/>
          </p:cNvSpPr>
          <p:nvPr>
            <p:ph type="ctrTitle"/>
          </p:nvPr>
        </p:nvSpPr>
        <p:spPr>
          <a:xfrm>
            <a:off x="845572" y="2181000"/>
            <a:ext cx="7717500" cy="7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2 Demo Video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58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oom_1">
            <a:hlinkClick r:id="" action="ppaction://media"/>
            <a:extLst>
              <a:ext uri="{FF2B5EF4-FFF2-40B4-BE49-F238E27FC236}">
                <a16:creationId xmlns:a16="http://schemas.microsoft.com/office/drawing/2014/main" id="{61E04A1F-79A2-46CA-BB75-639EBD97A13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1049" end="6342"/>
                  <p14:fade in="250" out="25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0924" y="0"/>
            <a:ext cx="65071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6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3 Goals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E36-AEFB-4E57-A5B9-E8CB91BE1A1E}"/>
              </a:ext>
            </a:extLst>
          </p:cNvPr>
          <p:cNvSpPr txBox="1"/>
          <p:nvPr/>
        </p:nvSpPr>
        <p:spPr>
          <a:xfrm>
            <a:off x="958306" y="1402991"/>
            <a:ext cx="80292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Develop algorithm to compare nose points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Develop algorithm to calculate differences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Develop algorithm to display picture with required changes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Test plan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Other visual components for the app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70319"/>
      </p:ext>
    </p:extLst>
  </p:cSld>
  <p:clrMapOvr>
    <a:masterClrMapping/>
  </p:clrMapOvr>
</p:sld>
</file>

<file path=ppt/theme/theme1.xml><?xml version="1.0" encoding="utf-8"?>
<a:theme xmlns:a="http://schemas.openxmlformats.org/drawingml/2006/main" name="Nitron Newsletter by Slidesgo">
  <a:themeElements>
    <a:clrScheme name="Simple Light">
      <a:dk1>
        <a:srgbClr val="001326"/>
      </a:dk1>
      <a:lt1>
        <a:srgbClr val="FFFFFF"/>
      </a:lt1>
      <a:dk2>
        <a:srgbClr val="2F1877"/>
      </a:dk2>
      <a:lt2>
        <a:srgbClr val="5429D1"/>
      </a:lt2>
      <a:accent1>
        <a:srgbClr val="1100FF"/>
      </a:accent1>
      <a:accent2>
        <a:srgbClr val="0044FF"/>
      </a:accent2>
      <a:accent3>
        <a:srgbClr val="1768FF"/>
      </a:accent3>
      <a:accent4>
        <a:srgbClr val="2B7CFF"/>
      </a:accent4>
      <a:accent5>
        <a:srgbClr val="409CFF"/>
      </a:accent5>
      <a:accent6>
        <a:srgbClr val="97C9FE"/>
      </a:accent6>
      <a:hlink>
        <a:srgbClr val="5C9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188</Words>
  <Application>Microsoft Office PowerPoint</Application>
  <PresentationFormat>On-screen Show (16:9)</PresentationFormat>
  <Paragraphs>41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Be Vietnam</vt:lpstr>
      <vt:lpstr>Be Vietnam Medium</vt:lpstr>
      <vt:lpstr>Wingdings</vt:lpstr>
      <vt:lpstr>Arial</vt:lpstr>
      <vt:lpstr>Alata</vt:lpstr>
      <vt:lpstr>Nitron Newsletter by Slidesgo</vt:lpstr>
      <vt:lpstr>Smart Nose Surgery</vt:lpstr>
      <vt:lpstr>Overview</vt:lpstr>
      <vt:lpstr>Sprint 1 Results</vt:lpstr>
      <vt:lpstr>Sprint 2 Current Progress</vt:lpstr>
      <vt:lpstr> Facial Features Extraction Algorithm Details</vt:lpstr>
      <vt:lpstr>Golden Ratio Calculation</vt:lpstr>
      <vt:lpstr>Sprint 2 Demo Video</vt:lpstr>
      <vt:lpstr>PowerPoint Presentation</vt:lpstr>
      <vt:lpstr>Sprint 3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Nose Surgery</dc:title>
  <cp:lastModifiedBy>Victoria Jordan</cp:lastModifiedBy>
  <cp:revision>4</cp:revision>
  <dcterms:modified xsi:type="dcterms:W3CDTF">2020-10-28T03:52:57Z</dcterms:modified>
</cp:coreProperties>
</file>