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Amatic SC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Fira Sans Extra Condensed Medium"/>
      <p:regular r:id="rId33"/>
      <p:bold r:id="rId34"/>
      <p:italic r:id="rId35"/>
      <p:boldItalic r:id="rId36"/>
    </p:embeddedFont>
    <p:embeddedFont>
      <p:font typeface="Overpass"/>
      <p:regular r:id="rId37"/>
      <p:bold r:id="rId38"/>
      <p:italic r:id="rId39"/>
      <p:boldItalic r:id="rId40"/>
    </p:embeddedFont>
    <p:embeddedFont>
      <p:font typeface="Overpass ExtraLight"/>
      <p:regular r:id="rId41"/>
      <p:bold r:id="rId42"/>
      <p:italic r:id="rId43"/>
      <p:boldItalic r:id="rId44"/>
    </p:embeddedFont>
    <p:embeddedFont>
      <p:font typeface="Kirang Haerang"/>
      <p:regular r:id="rId45"/>
    </p:embeddedFont>
    <p:embeddedFont>
      <p:font typeface="Overpass Light"/>
      <p:regular r:id="rId46"/>
      <p:bold r:id="rId47"/>
      <p:italic r:id="rId48"/>
      <p:boldItalic r:id="rId49"/>
    </p:embeddedFont>
    <p:embeddedFont>
      <p:font typeface="Lexend Deca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1" roundtripDataSignature="AMtx7mgeydaDmL90q9xeBjbIYBx1XUXB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boldItalic.fntdata"/><Relationship Id="rId42" Type="http://schemas.openxmlformats.org/officeDocument/2006/relationships/font" Target="fonts/OverpassExtraLight-bold.fntdata"/><Relationship Id="rId41" Type="http://schemas.openxmlformats.org/officeDocument/2006/relationships/font" Target="fonts/OverpassExtraLight-regular.fntdata"/><Relationship Id="rId44" Type="http://schemas.openxmlformats.org/officeDocument/2006/relationships/font" Target="fonts/OverpassExtraLight-boldItalic.fntdata"/><Relationship Id="rId43" Type="http://schemas.openxmlformats.org/officeDocument/2006/relationships/font" Target="fonts/OverpassExtraLight-italic.fntdata"/><Relationship Id="rId46" Type="http://schemas.openxmlformats.org/officeDocument/2006/relationships/font" Target="fonts/OverpassLight-regular.fntdata"/><Relationship Id="rId45" Type="http://schemas.openxmlformats.org/officeDocument/2006/relationships/font" Target="fonts/KirangHaerang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verpassLight-italic.fntdata"/><Relationship Id="rId47" Type="http://schemas.openxmlformats.org/officeDocument/2006/relationships/font" Target="fonts/OverpassLight-bold.fntdata"/><Relationship Id="rId49" Type="http://schemas.openxmlformats.org/officeDocument/2006/relationships/font" Target="fonts/Overpas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33" Type="http://schemas.openxmlformats.org/officeDocument/2006/relationships/font" Target="fonts/FiraSansExtraCondensedMedium-regular.fntdata"/><Relationship Id="rId32" Type="http://schemas.openxmlformats.org/officeDocument/2006/relationships/font" Target="fonts/SourceCodePro-boldItalic.fntdata"/><Relationship Id="rId35" Type="http://schemas.openxmlformats.org/officeDocument/2006/relationships/font" Target="fonts/FiraSansExtraCondensedMedium-italic.fntdata"/><Relationship Id="rId34" Type="http://schemas.openxmlformats.org/officeDocument/2006/relationships/font" Target="fonts/FiraSansExtraCondensedMedium-bold.fntdata"/><Relationship Id="rId37" Type="http://schemas.openxmlformats.org/officeDocument/2006/relationships/font" Target="fonts/Overpass-regular.fntdata"/><Relationship Id="rId36" Type="http://schemas.openxmlformats.org/officeDocument/2006/relationships/font" Target="fonts/FiraSansExtraCondensedMedium-boldItalic.fntdata"/><Relationship Id="rId39" Type="http://schemas.openxmlformats.org/officeDocument/2006/relationships/font" Target="fonts/Overpass-italic.fntdata"/><Relationship Id="rId38" Type="http://schemas.openxmlformats.org/officeDocument/2006/relationships/font" Target="fonts/Overpass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29" Type="http://schemas.openxmlformats.org/officeDocument/2006/relationships/font" Target="fonts/SourceCodePro-regular.fntdata"/><Relationship Id="rId51" Type="http://customschemas.google.com/relationships/presentationmetadata" Target="metadata"/><Relationship Id="rId50" Type="http://schemas.openxmlformats.org/officeDocument/2006/relationships/font" Target="fonts/LexendDec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b0660e3634_1_5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b0660e3634_1_5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b0660e3634_1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b0660e3634_1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b0660e3634_1_3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b0660e3634_1_3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b031a0fd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b031a0fd9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b031a0fed5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b031a0fed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 nose points - scales the points with respect to a central point on the nose, with face heights and face widths as the units.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ComputeDistances.py - added the aforementioned "normalize points" functions, as well as methods to calculate the differences between two face point arrays (one in Euclidean distance and one in coordinates).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 functionalities - Incorporated the picture taking function to the app, as well as the "Display Changes" screen that overlays a target face's nose points on top of the user's to show the difference.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 - Contributed mostly to the first version of the SRS, and the final version of the SDS</a:t>
            </a:r>
            <a:endParaRPr/>
          </a:p>
        </p:txBody>
      </p:sp>
      <p:sp>
        <p:nvSpPr>
          <p:cNvPr id="663" name="Google Shape;6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0660e3634_1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0660e3634_1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b065e5c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b065e5ce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0660e3634_1_4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b0660e3634_1_4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0660e3634_1_2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0660e3634_1_2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0660e3634_1_3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0660e3634_1_3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0660e3634_1_4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0660e3634_1_4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worked primarily on the frontend portions of the project.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took the form of the tkinter application window that displays all of the images and takes the photo.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accomplished this by creating a frame-managing master class that is used to spawn all of the frames used in the program.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global variables and setters were used to keep track of properties across classes</a:t>
            </a:r>
            <a:r>
              <a:rPr lang="en-US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tasks can be broken down into the objectives of the frames: MainFrame: the master, LoginFrame: houses the login window, StartFrame: Initializes the picture taking of the user, PicFrame: Shows the user their picture and asks for the K value, ClusterFrame: Shows the user a representative of every cluster, FinalFrame: Shows all the faces from the chosen cluster, ChangesFrame: Displays the changes to the nose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b0660e3634_1_5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b0660e3634_1_5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0660e3634_1_5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0660e3634_1_5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b0660e3634_1_5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b0660e3634_1_5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 nose points - scales the points with respect to a central point on the nose, with face heights and face widths as the units.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ComputeDistances.py - added the aforementioned "normalize points" functions, as well as methods to calculate the differences between two face point arrays (one in Euclidean distance and one in coordinates).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 functionalities - Incorporated the picture taking function to the app, as well as the "Display Changes" screen that overlays a target face's nose points on top of the user's to show the difference.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 - Contributed mostly to the first version of the SRS, and the final version of the SDS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065e5ce2a_0_1307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b065e5ce2a_0_1307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gb065e5ce2a_0_1307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b065e5ce2a_0_13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065e5ce2a_0_1344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b065e5ce2a_0_1344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b065e5ce2a_0_13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065e5ce2a_0_13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065e5ce2a_0_13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4" name="Google Shape;54;gb065e5ce2a_0_13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gb065e5ce2a_0_13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b065e5ce2a_0_13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b065e5ce2a_0_13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b0660e3634_1_4616"/>
          <p:cNvGrpSpPr/>
          <p:nvPr/>
        </p:nvGrpSpPr>
        <p:grpSpPr>
          <a:xfrm>
            <a:off x="-16" y="-96032"/>
            <a:ext cx="12249096" cy="8173050"/>
            <a:chOff x="-12" y="-72025"/>
            <a:chExt cx="9187052" cy="6129940"/>
          </a:xfrm>
        </p:grpSpPr>
        <p:grpSp>
          <p:nvGrpSpPr>
            <p:cNvPr id="63" name="Google Shape;63;gb0660e3634_1_4616"/>
            <p:cNvGrpSpPr/>
            <p:nvPr/>
          </p:nvGrpSpPr>
          <p:grpSpPr>
            <a:xfrm>
              <a:off x="0" y="0"/>
              <a:ext cx="9144005" cy="5143503"/>
              <a:chOff x="0" y="0"/>
              <a:chExt cx="9144005" cy="5143503"/>
            </a:xfrm>
          </p:grpSpPr>
          <p:grpSp>
            <p:nvGrpSpPr>
              <p:cNvPr id="64" name="Google Shape;64;gb0660e3634_1_4616"/>
              <p:cNvGrpSpPr/>
              <p:nvPr/>
            </p:nvGrpSpPr>
            <p:grpSpPr>
              <a:xfrm>
                <a:off x="0" y="0"/>
                <a:ext cx="4047930" cy="4048378"/>
                <a:chOff x="0" y="0"/>
                <a:chExt cx="4047930" cy="4048378"/>
              </a:xfrm>
            </p:grpSpPr>
            <p:sp>
              <p:nvSpPr>
                <p:cNvPr id="65" name="Google Shape;65;gb0660e3634_1_4616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rect b="b" l="l" r="r" t="t"/>
                  <a:pathLst>
                    <a:path extrusionOk="0" h="27148" w="27145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gb0660e3634_1_4616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rect b="b" l="l" r="r" t="t"/>
                  <a:pathLst>
                    <a:path extrusionOk="0" h="24836" w="24836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gb0660e3634_1_4616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rect b="b" l="l" r="r" t="t"/>
                  <a:pathLst>
                    <a:path extrusionOk="0" h="22527" w="22527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gb0660e3634_1_4616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rect b="b" l="l" r="r" t="t"/>
                  <a:pathLst>
                    <a:path extrusionOk="0" h="20215" w="20215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gb0660e3634_1_4616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rect b="b" l="l" r="r" t="t"/>
                  <a:pathLst>
                    <a:path extrusionOk="0" h="17906" w="17906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gb0660e3634_1_4616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rect b="b" l="l" r="r" t="t"/>
                  <a:pathLst>
                    <a:path extrusionOk="0" h="15593" w="15594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gb0660e3634_1_4616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rect b="b" l="l" r="r" t="t"/>
                  <a:pathLst>
                    <a:path extrusionOk="0" h="13285" w="13284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gb0660e3634_1_4616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rect b="b" l="l" r="r" t="t"/>
                  <a:pathLst>
                    <a:path extrusionOk="0" h="10976" w="10973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gb0660e3634_1_4616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rect b="b" l="l" r="r" t="t"/>
                  <a:pathLst>
                    <a:path extrusionOk="0" h="8664" w="8663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gb0660e3634_1_4616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rect b="b" l="l" r="r" t="t"/>
                  <a:pathLst>
                    <a:path extrusionOk="0" h="6354" w="6352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gb0660e3634_1_4616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rect b="b" l="l" r="r" t="t"/>
                  <a:pathLst>
                    <a:path extrusionOk="0" h="4043" w="4042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gb0660e3634_1_4616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rect b="b" l="l" r="r" t="t"/>
                  <a:pathLst>
                    <a:path extrusionOk="0" h="1733" w="173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" name="Google Shape;77;gb0660e3634_1_4616"/>
              <p:cNvGrpSpPr/>
              <p:nvPr/>
            </p:nvGrpSpPr>
            <p:grpSpPr>
              <a:xfrm rot="10800000">
                <a:off x="5096075" y="1095125"/>
                <a:ext cx="4047930" cy="4048378"/>
                <a:chOff x="0" y="0"/>
                <a:chExt cx="4047930" cy="4048378"/>
              </a:xfrm>
            </p:grpSpPr>
            <p:sp>
              <p:nvSpPr>
                <p:cNvPr id="78" name="Google Shape;78;gb0660e3634_1_4616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rect b="b" l="l" r="r" t="t"/>
                  <a:pathLst>
                    <a:path extrusionOk="0" h="27148" w="27145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gb0660e3634_1_4616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rect b="b" l="l" r="r" t="t"/>
                  <a:pathLst>
                    <a:path extrusionOk="0" h="24836" w="24836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gb0660e3634_1_4616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rect b="b" l="l" r="r" t="t"/>
                  <a:pathLst>
                    <a:path extrusionOk="0" h="22527" w="22527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gb0660e3634_1_4616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rect b="b" l="l" r="r" t="t"/>
                  <a:pathLst>
                    <a:path extrusionOk="0" h="20215" w="20215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gb0660e3634_1_4616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rect b="b" l="l" r="r" t="t"/>
                  <a:pathLst>
                    <a:path extrusionOk="0" h="17906" w="17906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gb0660e3634_1_4616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rect b="b" l="l" r="r" t="t"/>
                  <a:pathLst>
                    <a:path extrusionOk="0" h="15593" w="15594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gb0660e3634_1_4616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rect b="b" l="l" r="r" t="t"/>
                  <a:pathLst>
                    <a:path extrusionOk="0" h="13285" w="13284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gb0660e3634_1_4616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rect b="b" l="l" r="r" t="t"/>
                  <a:pathLst>
                    <a:path extrusionOk="0" h="10976" w="10973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gb0660e3634_1_4616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rect b="b" l="l" r="r" t="t"/>
                  <a:pathLst>
                    <a:path extrusionOk="0" h="8664" w="8663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gb0660e3634_1_4616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rect b="b" l="l" r="r" t="t"/>
                  <a:pathLst>
                    <a:path extrusionOk="0" h="6354" w="6352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gb0660e3634_1_4616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rect b="b" l="l" r="r" t="t"/>
                  <a:pathLst>
                    <a:path extrusionOk="0" h="4043" w="4042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gb0660e3634_1_4616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rect b="b" l="l" r="r" t="t"/>
                  <a:pathLst>
                    <a:path extrusionOk="0" h="1733" w="173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" name="Google Shape;90;gb0660e3634_1_4616"/>
            <p:cNvGrpSpPr/>
            <p:nvPr/>
          </p:nvGrpSpPr>
          <p:grpSpPr>
            <a:xfrm>
              <a:off x="0" y="0"/>
              <a:ext cx="9144150" cy="6057915"/>
              <a:chOff x="0" y="0"/>
              <a:chExt cx="9144150" cy="6057915"/>
            </a:xfrm>
          </p:grpSpPr>
          <p:sp>
            <p:nvSpPr>
              <p:cNvPr id="91" name="Google Shape;91;gb0660e3634_1_4616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rect b="b" l="l" r="r" t="t"/>
                <a:pathLst>
                  <a:path extrusionOk="0" h="15563" w="25348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gb0660e3634_1_4616"/>
              <p:cNvSpPr/>
              <p:nvPr/>
            </p:nvSpPr>
            <p:spPr>
              <a:xfrm>
                <a:off x="3710286" y="3737122"/>
                <a:ext cx="4641587" cy="2320793"/>
              </a:xfrm>
              <a:custGeom>
                <a:rect b="b" l="l" r="r" t="t"/>
                <a:pathLst>
                  <a:path extrusionOk="0" h="15563" w="31126">
                    <a:moveTo>
                      <a:pt x="15563" y="0"/>
                    </a:moveTo>
                    <a:lnTo>
                      <a:pt x="5778" y="9785"/>
                    </a:lnTo>
                    <a:lnTo>
                      <a:pt x="4012" y="11548"/>
                    </a:lnTo>
                    <a:lnTo>
                      <a:pt x="1" y="15562"/>
                    </a:lnTo>
                    <a:lnTo>
                      <a:pt x="3531" y="15562"/>
                    </a:lnTo>
                    <a:lnTo>
                      <a:pt x="5778" y="13315"/>
                    </a:lnTo>
                    <a:lnTo>
                      <a:pt x="7545" y="11548"/>
                    </a:lnTo>
                    <a:lnTo>
                      <a:pt x="15563" y="3530"/>
                    </a:lnTo>
                    <a:lnTo>
                      <a:pt x="27596" y="15562"/>
                    </a:lnTo>
                    <a:lnTo>
                      <a:pt x="31125" y="15562"/>
                    </a:lnTo>
                    <a:lnTo>
                      <a:pt x="155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gb0660e3634_1_4616"/>
              <p:cNvSpPr/>
              <p:nvPr/>
            </p:nvSpPr>
            <p:spPr>
              <a:xfrm>
                <a:off x="6378375" y="0"/>
                <a:ext cx="2765775" cy="4375552"/>
              </a:xfrm>
              <a:custGeom>
                <a:rect b="b" l="l" r="r" t="t"/>
                <a:pathLst>
                  <a:path extrusionOk="0" h="29342" w="18547">
                    <a:moveTo>
                      <a:pt x="10796" y="1"/>
                    </a:moveTo>
                    <a:lnTo>
                      <a:pt x="0" y="10796"/>
                    </a:lnTo>
                    <a:lnTo>
                      <a:pt x="18546" y="29341"/>
                    </a:lnTo>
                    <a:lnTo>
                      <a:pt x="18546" y="24500"/>
                    </a:lnTo>
                    <a:lnTo>
                      <a:pt x="4842" y="10796"/>
                    </a:lnTo>
                    <a:lnTo>
                      <a:pt x="156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gb0660e3634_1_4616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rect b="b" l="l" r="r" t="t"/>
                <a:pathLst>
                  <a:path extrusionOk="0" h="7572" w="15146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gb0660e3634_1_4616"/>
              <p:cNvSpPr/>
              <p:nvPr/>
            </p:nvSpPr>
            <p:spPr>
              <a:xfrm>
                <a:off x="0" y="0"/>
                <a:ext cx="4354228" cy="4416561"/>
              </a:xfrm>
              <a:custGeom>
                <a:rect b="b" l="l" r="r" t="t"/>
                <a:pathLst>
                  <a:path extrusionOk="0" h="29617" w="29199">
                    <a:moveTo>
                      <a:pt x="21119" y="1"/>
                    </a:moveTo>
                    <a:lnTo>
                      <a:pt x="25669" y="4551"/>
                    </a:lnTo>
                    <a:lnTo>
                      <a:pt x="4130" y="26086"/>
                    </a:lnTo>
                    <a:lnTo>
                      <a:pt x="0" y="21957"/>
                    </a:lnTo>
                    <a:lnTo>
                      <a:pt x="0" y="25487"/>
                    </a:lnTo>
                    <a:lnTo>
                      <a:pt x="4130" y="29616"/>
                    </a:lnTo>
                    <a:lnTo>
                      <a:pt x="29198" y="4551"/>
                    </a:lnTo>
                    <a:lnTo>
                      <a:pt x="2464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gb0660e3634_1_4616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rect b="b" l="l" r="r" t="t"/>
                <a:pathLst>
                  <a:path extrusionOk="0" h="22591" w="22171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gb0660e3634_1_4616"/>
            <p:cNvGrpSpPr/>
            <p:nvPr/>
          </p:nvGrpSpPr>
          <p:grpSpPr>
            <a:xfrm>
              <a:off x="-12" y="-72025"/>
              <a:ext cx="9187052" cy="5497743"/>
              <a:chOff x="-12" y="-72025"/>
              <a:chExt cx="9187052" cy="5497743"/>
            </a:xfrm>
          </p:grpSpPr>
          <p:sp>
            <p:nvSpPr>
              <p:cNvPr id="98" name="Google Shape;98;gb0660e3634_1_4616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rect b="b" l="l" r="r" t="t"/>
                <a:pathLst>
                  <a:path extrusionOk="0" h="7924" w="15851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gb0660e3634_1_4616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rect b="b" l="l" r="r" t="t"/>
                <a:pathLst>
                  <a:path extrusionOk="0" h="3883" w="7769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gb0660e3634_1_4616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rect b="b" l="l" r="r" t="t"/>
                <a:pathLst>
                  <a:path extrusionOk="0" h="11613" w="22723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gb0660e3634_1_4616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rect b="b" l="l" r="r" t="t"/>
                <a:pathLst>
                  <a:path extrusionOk="0" h="8430" w="1635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gb0660e3634_1_4616"/>
              <p:cNvSpPr/>
              <p:nvPr/>
            </p:nvSpPr>
            <p:spPr>
              <a:xfrm>
                <a:off x="7036999" y="-1807"/>
                <a:ext cx="2150029" cy="4261088"/>
              </a:xfrm>
              <a:custGeom>
                <a:rect b="b" l="l" r="r" t="t"/>
                <a:pathLst>
                  <a:path extrusionOk="0" h="28430" w="14345">
                    <a:moveTo>
                      <a:pt x="14088" y="1"/>
                    </a:moveTo>
                    <a:lnTo>
                      <a:pt x="0" y="14087"/>
                    </a:lnTo>
                    <a:lnTo>
                      <a:pt x="14345" y="28429"/>
                    </a:lnTo>
                    <a:lnTo>
                      <a:pt x="14345" y="25805"/>
                    </a:lnTo>
                    <a:lnTo>
                      <a:pt x="2628" y="14087"/>
                    </a:lnTo>
                    <a:lnTo>
                      <a:pt x="14345" y="2367"/>
                    </a:lnTo>
                    <a:lnTo>
                      <a:pt x="1434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gb0660e3634_1_4616"/>
              <p:cNvSpPr/>
              <p:nvPr/>
            </p:nvSpPr>
            <p:spPr>
              <a:xfrm>
                <a:off x="7928797" y="851468"/>
                <a:ext cx="1258243" cy="2516036"/>
              </a:xfrm>
              <a:custGeom>
                <a:rect b="b" l="l" r="r" t="t"/>
                <a:pathLst>
                  <a:path extrusionOk="0" h="16787" w="8395">
                    <a:moveTo>
                      <a:pt x="8395" y="0"/>
                    </a:moveTo>
                    <a:lnTo>
                      <a:pt x="1" y="8394"/>
                    </a:lnTo>
                    <a:lnTo>
                      <a:pt x="8395" y="16786"/>
                    </a:lnTo>
                    <a:lnTo>
                      <a:pt x="8395" y="14579"/>
                    </a:lnTo>
                    <a:lnTo>
                      <a:pt x="2208" y="8394"/>
                    </a:lnTo>
                    <a:lnTo>
                      <a:pt x="8395" y="2207"/>
                    </a:lnTo>
                    <a:lnTo>
                      <a:pt x="83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gb0660e3634_1_4616"/>
              <p:cNvSpPr/>
              <p:nvPr/>
            </p:nvSpPr>
            <p:spPr>
              <a:xfrm>
                <a:off x="-12" y="1784229"/>
                <a:ext cx="2477516" cy="2556653"/>
              </a:xfrm>
              <a:custGeom>
                <a:rect b="b" l="l" r="r" t="t"/>
                <a:pathLst>
                  <a:path extrusionOk="0" h="17058" w="16530">
                    <a:moveTo>
                      <a:pt x="8002" y="2167"/>
                    </a:moveTo>
                    <a:lnTo>
                      <a:pt x="14363" y="8531"/>
                    </a:lnTo>
                    <a:lnTo>
                      <a:pt x="8002" y="14892"/>
                    </a:lnTo>
                    <a:lnTo>
                      <a:pt x="1639" y="8531"/>
                    </a:lnTo>
                    <a:lnTo>
                      <a:pt x="8002" y="2167"/>
                    </a:lnTo>
                    <a:close/>
                    <a:moveTo>
                      <a:pt x="8002" y="1"/>
                    </a:moveTo>
                    <a:lnTo>
                      <a:pt x="1" y="8002"/>
                    </a:lnTo>
                    <a:lnTo>
                      <a:pt x="1" y="9057"/>
                    </a:lnTo>
                    <a:lnTo>
                      <a:pt x="8002" y="17058"/>
                    </a:lnTo>
                    <a:lnTo>
                      <a:pt x="16530" y="8531"/>
                    </a:lnTo>
                    <a:lnTo>
                      <a:pt x="80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05" name="Google Shape;105;gb0660e3634_1_4616"/>
              <p:cNvSpPr/>
              <p:nvPr/>
            </p:nvSpPr>
            <p:spPr>
              <a:xfrm>
                <a:off x="5058106" y="-72025"/>
                <a:ext cx="1233512" cy="650629"/>
              </a:xfrm>
              <a:custGeom>
                <a:rect b="b" l="l" r="r" t="t"/>
                <a:pathLst>
                  <a:path extrusionOk="0" h="4341" w="8230">
                    <a:moveTo>
                      <a:pt x="1" y="1"/>
                    </a:moveTo>
                    <a:lnTo>
                      <a:pt x="4341" y="4340"/>
                    </a:lnTo>
                    <a:lnTo>
                      <a:pt x="8230" y="451"/>
                    </a:lnTo>
                    <a:lnTo>
                      <a:pt x="7779" y="1"/>
                    </a:lnTo>
                    <a:lnTo>
                      <a:pt x="7538" y="1"/>
                    </a:lnTo>
                    <a:lnTo>
                      <a:pt x="4341" y="3201"/>
                    </a:lnTo>
                    <a:lnTo>
                      <a:pt x="11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gb0660e3634_1_4616"/>
              <p:cNvSpPr/>
              <p:nvPr/>
            </p:nvSpPr>
            <p:spPr>
              <a:xfrm>
                <a:off x="6291485" y="-72025"/>
                <a:ext cx="1233363" cy="650629"/>
              </a:xfrm>
              <a:custGeom>
                <a:rect b="b" l="l" r="r" t="t"/>
                <a:pathLst>
                  <a:path extrusionOk="0" h="4341" w="8229">
                    <a:moveTo>
                      <a:pt x="452" y="1"/>
                    </a:moveTo>
                    <a:lnTo>
                      <a:pt x="1" y="451"/>
                    </a:lnTo>
                    <a:lnTo>
                      <a:pt x="3889" y="4340"/>
                    </a:lnTo>
                    <a:lnTo>
                      <a:pt x="8229" y="1"/>
                    </a:lnTo>
                    <a:lnTo>
                      <a:pt x="7090" y="1"/>
                    </a:lnTo>
                    <a:lnTo>
                      <a:pt x="3889" y="3201"/>
                    </a:lnTo>
                    <a:lnTo>
                      <a:pt x="68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" name="Google Shape;107;gb0660e3634_1_4616"/>
          <p:cNvSpPr txBox="1"/>
          <p:nvPr>
            <p:ph type="ctrTitle"/>
          </p:nvPr>
        </p:nvSpPr>
        <p:spPr>
          <a:xfrm>
            <a:off x="2289068" y="2142733"/>
            <a:ext cx="7666500" cy="2209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08" name="Google Shape;108;gb0660e3634_1_4616"/>
          <p:cNvSpPr txBox="1"/>
          <p:nvPr>
            <p:ph idx="1" type="subTitle"/>
          </p:nvPr>
        </p:nvSpPr>
        <p:spPr>
          <a:xfrm>
            <a:off x="2850633" y="4361000"/>
            <a:ext cx="6543300" cy="90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09" name="Google Shape;109;gb0660e3634_1_4616"/>
          <p:cNvSpPr/>
          <p:nvPr/>
        </p:nvSpPr>
        <p:spPr>
          <a:xfrm>
            <a:off x="-4172533" y="3751833"/>
            <a:ext cx="58465" cy="37066"/>
          </a:xfrm>
          <a:custGeom>
            <a:rect b="b" l="l" r="r" t="t"/>
            <a:pathLst>
              <a:path extrusionOk="0" h="1112" w="1754">
                <a:moveTo>
                  <a:pt x="477" y="0"/>
                </a:moveTo>
                <a:cubicBezTo>
                  <a:pt x="331" y="0"/>
                  <a:pt x="192" y="77"/>
                  <a:pt x="114" y="206"/>
                </a:cubicBezTo>
                <a:cubicBezTo>
                  <a:pt x="0" y="396"/>
                  <a:pt x="76" y="643"/>
                  <a:pt x="266" y="777"/>
                </a:cubicBezTo>
                <a:cubicBezTo>
                  <a:pt x="514" y="910"/>
                  <a:pt x="799" y="1005"/>
                  <a:pt x="1065" y="1100"/>
                </a:cubicBezTo>
                <a:cubicBezTo>
                  <a:pt x="1102" y="1108"/>
                  <a:pt x="1137" y="1112"/>
                  <a:pt x="1171" y="1112"/>
                </a:cubicBezTo>
                <a:cubicBezTo>
                  <a:pt x="1621" y="1112"/>
                  <a:pt x="1754" y="443"/>
                  <a:pt x="1293" y="301"/>
                </a:cubicBezTo>
                <a:cubicBezTo>
                  <a:pt x="1084" y="244"/>
                  <a:pt x="875" y="149"/>
                  <a:pt x="685" y="54"/>
                </a:cubicBezTo>
                <a:cubicBezTo>
                  <a:pt x="618" y="17"/>
                  <a:pt x="547" y="0"/>
                  <a:pt x="47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b0660e3634_1_4616"/>
          <p:cNvSpPr/>
          <p:nvPr/>
        </p:nvSpPr>
        <p:spPr>
          <a:xfrm>
            <a:off x="-4130767" y="3840967"/>
            <a:ext cx="55332" cy="37699"/>
          </a:xfrm>
          <a:custGeom>
            <a:rect b="b" l="l" r="r" t="t"/>
            <a:pathLst>
              <a:path extrusionOk="0" h="1131" w="1660">
                <a:moveTo>
                  <a:pt x="581" y="1"/>
                </a:moveTo>
                <a:cubicBezTo>
                  <a:pt x="221" y="1"/>
                  <a:pt x="1" y="501"/>
                  <a:pt x="345" y="747"/>
                </a:cubicBezTo>
                <a:lnTo>
                  <a:pt x="326" y="766"/>
                </a:lnTo>
                <a:lnTo>
                  <a:pt x="896" y="1089"/>
                </a:lnTo>
                <a:cubicBezTo>
                  <a:pt x="959" y="1118"/>
                  <a:pt x="1021" y="1131"/>
                  <a:pt x="1078" y="1131"/>
                </a:cubicBezTo>
                <a:cubicBezTo>
                  <a:pt x="1438" y="1131"/>
                  <a:pt x="1659" y="628"/>
                  <a:pt x="1315" y="366"/>
                </a:cubicBezTo>
                <a:lnTo>
                  <a:pt x="763" y="43"/>
                </a:lnTo>
                <a:cubicBezTo>
                  <a:pt x="700" y="14"/>
                  <a:pt x="639" y="1"/>
                  <a:pt x="581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b0660e3634_1_4616"/>
          <p:cNvSpPr/>
          <p:nvPr/>
        </p:nvSpPr>
        <p:spPr>
          <a:xfrm>
            <a:off x="-4147200" y="3926900"/>
            <a:ext cx="48865" cy="36032"/>
          </a:xfrm>
          <a:custGeom>
            <a:rect b="b" l="l" r="r" t="t"/>
            <a:pathLst>
              <a:path extrusionOk="0" h="1081" w="1466">
                <a:moveTo>
                  <a:pt x="447" y="0"/>
                </a:moveTo>
                <a:cubicBezTo>
                  <a:pt x="263" y="0"/>
                  <a:pt x="106" y="125"/>
                  <a:pt x="58" y="318"/>
                </a:cubicBezTo>
                <a:cubicBezTo>
                  <a:pt x="1" y="546"/>
                  <a:pt x="134" y="755"/>
                  <a:pt x="343" y="831"/>
                </a:cubicBezTo>
                <a:lnTo>
                  <a:pt x="457" y="869"/>
                </a:lnTo>
                <a:lnTo>
                  <a:pt x="533" y="888"/>
                </a:lnTo>
                <a:lnTo>
                  <a:pt x="552" y="888"/>
                </a:lnTo>
                <a:cubicBezTo>
                  <a:pt x="629" y="927"/>
                  <a:pt x="705" y="984"/>
                  <a:pt x="781" y="1022"/>
                </a:cubicBezTo>
                <a:cubicBezTo>
                  <a:pt x="847" y="1061"/>
                  <a:pt x="922" y="1080"/>
                  <a:pt x="996" y="1080"/>
                </a:cubicBezTo>
                <a:cubicBezTo>
                  <a:pt x="1137" y="1080"/>
                  <a:pt x="1277" y="1013"/>
                  <a:pt x="1351" y="888"/>
                </a:cubicBezTo>
                <a:cubicBezTo>
                  <a:pt x="1465" y="679"/>
                  <a:pt x="1389" y="432"/>
                  <a:pt x="1199" y="318"/>
                </a:cubicBezTo>
                <a:cubicBezTo>
                  <a:pt x="1009" y="185"/>
                  <a:pt x="781" y="71"/>
                  <a:pt x="552" y="14"/>
                </a:cubicBezTo>
                <a:cubicBezTo>
                  <a:pt x="517" y="5"/>
                  <a:pt x="482" y="0"/>
                  <a:pt x="44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b0660e3634_1_4616"/>
          <p:cNvSpPr/>
          <p:nvPr/>
        </p:nvSpPr>
        <p:spPr>
          <a:xfrm>
            <a:off x="-4081300" y="3784533"/>
            <a:ext cx="61365" cy="34399"/>
          </a:xfrm>
          <a:custGeom>
            <a:rect b="b" l="l" r="r" t="t"/>
            <a:pathLst>
              <a:path extrusionOk="0" h="1032" w="1841">
                <a:moveTo>
                  <a:pt x="580" y="1"/>
                </a:moveTo>
                <a:cubicBezTo>
                  <a:pt x="221" y="1"/>
                  <a:pt x="0" y="501"/>
                  <a:pt x="344" y="747"/>
                </a:cubicBezTo>
                <a:lnTo>
                  <a:pt x="344" y="766"/>
                </a:lnTo>
                <a:cubicBezTo>
                  <a:pt x="592" y="861"/>
                  <a:pt x="858" y="956"/>
                  <a:pt x="1143" y="1013"/>
                </a:cubicBezTo>
                <a:cubicBezTo>
                  <a:pt x="1188" y="1026"/>
                  <a:pt x="1231" y="1032"/>
                  <a:pt x="1271" y="1032"/>
                </a:cubicBezTo>
                <a:cubicBezTo>
                  <a:pt x="1706" y="1032"/>
                  <a:pt x="1840" y="336"/>
                  <a:pt x="1353" y="214"/>
                </a:cubicBezTo>
                <a:cubicBezTo>
                  <a:pt x="1238" y="176"/>
                  <a:pt x="1124" y="157"/>
                  <a:pt x="1029" y="119"/>
                </a:cubicBezTo>
                <a:cubicBezTo>
                  <a:pt x="934" y="100"/>
                  <a:pt x="839" y="81"/>
                  <a:pt x="763" y="43"/>
                </a:cubicBezTo>
                <a:cubicBezTo>
                  <a:pt x="700" y="14"/>
                  <a:pt x="638" y="1"/>
                  <a:pt x="580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b0660e3634_1_4616"/>
          <p:cNvSpPr/>
          <p:nvPr/>
        </p:nvSpPr>
        <p:spPr>
          <a:xfrm>
            <a:off x="-4102100" y="3711900"/>
            <a:ext cx="54499" cy="36566"/>
          </a:xfrm>
          <a:custGeom>
            <a:rect b="b" l="l" r="r" t="t"/>
            <a:pathLst>
              <a:path extrusionOk="0" h="1097" w="1635">
                <a:moveTo>
                  <a:pt x="619" y="1"/>
                </a:moveTo>
                <a:cubicBezTo>
                  <a:pt x="243" y="1"/>
                  <a:pt x="0" y="592"/>
                  <a:pt x="455" y="795"/>
                </a:cubicBezTo>
                <a:lnTo>
                  <a:pt x="455" y="814"/>
                </a:lnTo>
                <a:lnTo>
                  <a:pt x="949" y="1043"/>
                </a:lnTo>
                <a:cubicBezTo>
                  <a:pt x="1010" y="1079"/>
                  <a:pt x="1079" y="1096"/>
                  <a:pt x="1148" y="1096"/>
                </a:cubicBezTo>
                <a:cubicBezTo>
                  <a:pt x="1295" y="1096"/>
                  <a:pt x="1442" y="1020"/>
                  <a:pt x="1520" y="890"/>
                </a:cubicBezTo>
                <a:cubicBezTo>
                  <a:pt x="1634" y="700"/>
                  <a:pt x="1558" y="434"/>
                  <a:pt x="1368" y="320"/>
                </a:cubicBezTo>
                <a:lnTo>
                  <a:pt x="873" y="92"/>
                </a:lnTo>
                <a:cubicBezTo>
                  <a:pt x="786" y="28"/>
                  <a:pt x="700" y="1"/>
                  <a:pt x="61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b0660e3634_1_4616"/>
          <p:cNvSpPr/>
          <p:nvPr/>
        </p:nvSpPr>
        <p:spPr>
          <a:xfrm>
            <a:off x="-4111667" y="3637067"/>
            <a:ext cx="56799" cy="37966"/>
          </a:xfrm>
          <a:custGeom>
            <a:rect b="b" l="l" r="r" t="t"/>
            <a:pathLst>
              <a:path extrusionOk="0" h="1139" w="1704">
                <a:moveTo>
                  <a:pt x="477" y="0"/>
                </a:moveTo>
                <a:cubicBezTo>
                  <a:pt x="331" y="0"/>
                  <a:pt x="192" y="77"/>
                  <a:pt x="114" y="206"/>
                </a:cubicBezTo>
                <a:cubicBezTo>
                  <a:pt x="0" y="396"/>
                  <a:pt x="57" y="663"/>
                  <a:pt x="266" y="777"/>
                </a:cubicBezTo>
                <a:cubicBezTo>
                  <a:pt x="495" y="929"/>
                  <a:pt x="742" y="1043"/>
                  <a:pt x="989" y="1119"/>
                </a:cubicBezTo>
                <a:cubicBezTo>
                  <a:pt x="1037" y="1132"/>
                  <a:pt x="1082" y="1138"/>
                  <a:pt x="1124" y="1138"/>
                </a:cubicBezTo>
                <a:cubicBezTo>
                  <a:pt x="1571" y="1138"/>
                  <a:pt x="1704" y="459"/>
                  <a:pt x="1217" y="320"/>
                </a:cubicBezTo>
                <a:cubicBezTo>
                  <a:pt x="1027" y="263"/>
                  <a:pt x="837" y="168"/>
                  <a:pt x="685" y="54"/>
                </a:cubicBezTo>
                <a:cubicBezTo>
                  <a:pt x="618" y="17"/>
                  <a:pt x="547" y="0"/>
                  <a:pt x="47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b0660e3634_1_4616"/>
          <p:cNvSpPr/>
          <p:nvPr/>
        </p:nvSpPr>
        <p:spPr>
          <a:xfrm>
            <a:off x="-4070767" y="3899533"/>
            <a:ext cx="68865" cy="45266"/>
          </a:xfrm>
          <a:custGeom>
            <a:rect b="b" l="l" r="r" t="t"/>
            <a:pathLst>
              <a:path extrusionOk="0" h="1358" w="2066">
                <a:moveTo>
                  <a:pt x="629" y="1"/>
                </a:moveTo>
                <a:cubicBezTo>
                  <a:pt x="294" y="1"/>
                  <a:pt x="0" y="436"/>
                  <a:pt x="333" y="739"/>
                </a:cubicBezTo>
                <a:cubicBezTo>
                  <a:pt x="580" y="1025"/>
                  <a:pt x="960" y="1082"/>
                  <a:pt x="1265" y="1291"/>
                </a:cubicBezTo>
                <a:cubicBezTo>
                  <a:pt x="1339" y="1338"/>
                  <a:pt x="1413" y="1358"/>
                  <a:pt x="1482" y="1358"/>
                </a:cubicBezTo>
                <a:cubicBezTo>
                  <a:pt x="1835" y="1358"/>
                  <a:pt x="2065" y="826"/>
                  <a:pt x="1683" y="587"/>
                </a:cubicBezTo>
                <a:cubicBezTo>
                  <a:pt x="1455" y="416"/>
                  <a:pt x="1113" y="378"/>
                  <a:pt x="941" y="150"/>
                </a:cubicBezTo>
                <a:cubicBezTo>
                  <a:pt x="845" y="45"/>
                  <a:pt x="735" y="1"/>
                  <a:pt x="62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b0660e3634_1_4616"/>
          <p:cNvSpPr/>
          <p:nvPr/>
        </p:nvSpPr>
        <p:spPr>
          <a:xfrm>
            <a:off x="-4168900" y="3994600"/>
            <a:ext cx="60465" cy="40032"/>
          </a:xfrm>
          <a:custGeom>
            <a:rect b="b" l="l" r="r" t="t"/>
            <a:pathLst>
              <a:path extrusionOk="0" h="1201" w="1814">
                <a:moveTo>
                  <a:pt x="593" y="1"/>
                </a:moveTo>
                <a:cubicBezTo>
                  <a:pt x="228" y="1"/>
                  <a:pt x="0" y="495"/>
                  <a:pt x="348" y="760"/>
                </a:cubicBezTo>
                <a:lnTo>
                  <a:pt x="1051" y="1159"/>
                </a:lnTo>
                <a:cubicBezTo>
                  <a:pt x="1115" y="1188"/>
                  <a:pt x="1176" y="1201"/>
                  <a:pt x="1234" y="1201"/>
                </a:cubicBezTo>
                <a:cubicBezTo>
                  <a:pt x="1593" y="1201"/>
                  <a:pt x="1814" y="701"/>
                  <a:pt x="1470" y="455"/>
                </a:cubicBezTo>
                <a:lnTo>
                  <a:pt x="766" y="37"/>
                </a:lnTo>
                <a:cubicBezTo>
                  <a:pt x="706" y="12"/>
                  <a:pt x="648" y="1"/>
                  <a:pt x="593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b0660e3634_1_4616"/>
          <p:cNvSpPr/>
          <p:nvPr/>
        </p:nvSpPr>
        <p:spPr>
          <a:xfrm>
            <a:off x="-4009533" y="3764533"/>
            <a:ext cx="47432" cy="31433"/>
          </a:xfrm>
          <a:custGeom>
            <a:rect b="b" l="l" r="r" t="t"/>
            <a:pathLst>
              <a:path extrusionOk="0" h="943" w="1423">
                <a:moveTo>
                  <a:pt x="619" y="1"/>
                </a:moveTo>
                <a:cubicBezTo>
                  <a:pt x="243" y="1"/>
                  <a:pt x="1" y="591"/>
                  <a:pt x="455" y="795"/>
                </a:cubicBezTo>
                <a:lnTo>
                  <a:pt x="550" y="852"/>
                </a:lnTo>
                <a:cubicBezTo>
                  <a:pt x="637" y="916"/>
                  <a:pt x="724" y="943"/>
                  <a:pt x="804" y="943"/>
                </a:cubicBezTo>
                <a:cubicBezTo>
                  <a:pt x="1180" y="943"/>
                  <a:pt x="1423" y="352"/>
                  <a:pt x="968" y="148"/>
                </a:cubicBezTo>
                <a:lnTo>
                  <a:pt x="873" y="91"/>
                </a:lnTo>
                <a:cubicBezTo>
                  <a:pt x="786" y="28"/>
                  <a:pt x="700" y="1"/>
                  <a:pt x="61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b0660e3634_1_4616"/>
          <p:cNvSpPr/>
          <p:nvPr/>
        </p:nvSpPr>
        <p:spPr>
          <a:xfrm>
            <a:off x="-4012833" y="3688800"/>
            <a:ext cx="36932" cy="26933"/>
          </a:xfrm>
          <a:custGeom>
            <a:rect b="b" l="l" r="r" t="t"/>
            <a:pathLst>
              <a:path extrusionOk="0" h="808" w="1108">
                <a:moveTo>
                  <a:pt x="581" y="1"/>
                </a:moveTo>
                <a:cubicBezTo>
                  <a:pt x="221" y="1"/>
                  <a:pt x="0" y="503"/>
                  <a:pt x="345" y="766"/>
                </a:cubicBezTo>
                <a:cubicBezTo>
                  <a:pt x="408" y="794"/>
                  <a:pt x="469" y="807"/>
                  <a:pt x="527" y="807"/>
                </a:cubicBezTo>
                <a:cubicBezTo>
                  <a:pt x="887" y="807"/>
                  <a:pt x="1107" y="305"/>
                  <a:pt x="763" y="43"/>
                </a:cubicBezTo>
                <a:cubicBezTo>
                  <a:pt x="700" y="14"/>
                  <a:pt x="639" y="1"/>
                  <a:pt x="581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b0660e3634_1_4674"/>
          <p:cNvGrpSpPr/>
          <p:nvPr/>
        </p:nvGrpSpPr>
        <p:grpSpPr>
          <a:xfrm>
            <a:off x="-34592" y="-16"/>
            <a:ext cx="12226281" cy="8077034"/>
            <a:chOff x="-25945" y="-12"/>
            <a:chExt cx="9169940" cy="6057927"/>
          </a:xfrm>
        </p:grpSpPr>
        <p:grpSp>
          <p:nvGrpSpPr>
            <p:cNvPr id="121" name="Google Shape;121;gb0660e3634_1_4674"/>
            <p:cNvGrpSpPr/>
            <p:nvPr/>
          </p:nvGrpSpPr>
          <p:grpSpPr>
            <a:xfrm>
              <a:off x="792127" y="0"/>
              <a:ext cx="5884208" cy="6057915"/>
              <a:chOff x="792127" y="0"/>
              <a:chExt cx="5884208" cy="6057915"/>
            </a:xfrm>
          </p:grpSpPr>
          <p:sp>
            <p:nvSpPr>
              <p:cNvPr id="122" name="Google Shape;122;gb0660e3634_1_4674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rect b="b" l="l" r="r" t="t"/>
                <a:pathLst>
                  <a:path extrusionOk="0" h="15563" w="25348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gb0660e3634_1_4674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rect b="b" l="l" r="r" t="t"/>
                <a:pathLst>
                  <a:path extrusionOk="0" h="7572" w="15146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gb0660e3634_1_4674"/>
            <p:cNvGrpSpPr/>
            <p:nvPr/>
          </p:nvGrpSpPr>
          <p:grpSpPr>
            <a:xfrm flipH="1" rot="5400000">
              <a:off x="-594431" y="849209"/>
              <a:ext cx="2325428" cy="1188455"/>
              <a:chOff x="2869147" y="3685156"/>
              <a:chExt cx="3405723" cy="1740561"/>
            </a:xfrm>
          </p:grpSpPr>
          <p:sp>
            <p:nvSpPr>
              <p:cNvPr id="125" name="Google Shape;125;gb0660e3634_1_4674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rect b="b" l="l" r="r" t="t"/>
                <a:pathLst>
                  <a:path extrusionOk="0" h="11613" w="22723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gb0660e3634_1_4674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rect b="b" l="l" r="r" t="t"/>
                <a:pathLst>
                  <a:path extrusionOk="0" h="8430" w="1635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gb0660e3634_1_4674"/>
            <p:cNvGrpSpPr/>
            <p:nvPr/>
          </p:nvGrpSpPr>
          <p:grpSpPr>
            <a:xfrm rot="10800000">
              <a:off x="5837800" y="1772868"/>
              <a:ext cx="3306195" cy="3368826"/>
              <a:chOff x="0" y="0"/>
              <a:chExt cx="3306195" cy="3368826"/>
            </a:xfrm>
          </p:grpSpPr>
          <p:grpSp>
            <p:nvGrpSpPr>
              <p:cNvPr id="128" name="Google Shape;128;gb0660e3634_1_4674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129" name="Google Shape;129;gb0660e3634_1_4674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rect b="b" l="l" r="r" t="t"/>
                  <a:pathLst>
                    <a:path extrusionOk="0" h="15593" w="15594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gb0660e3634_1_4674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rect b="b" l="l" r="r" t="t"/>
                  <a:pathLst>
                    <a:path extrusionOk="0" h="13285" w="13284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gb0660e3634_1_4674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rect b="b" l="l" r="r" t="t"/>
                  <a:pathLst>
                    <a:path extrusionOk="0" h="10976" w="10973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gb0660e3634_1_4674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rect b="b" l="l" r="r" t="t"/>
                  <a:pathLst>
                    <a:path extrusionOk="0" h="8664" w="8663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gb0660e3634_1_4674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rect b="b" l="l" r="r" t="t"/>
                  <a:pathLst>
                    <a:path extrusionOk="0" h="6354" w="6352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gb0660e3634_1_4674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rect b="b" l="l" r="r" t="t"/>
                  <a:pathLst>
                    <a:path extrusionOk="0" h="4043" w="4042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gb0660e3634_1_4674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rect b="b" l="l" r="r" t="t"/>
                  <a:pathLst>
                    <a:path extrusionOk="0" h="1733" w="173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6" name="Google Shape;136;gb0660e3634_1_4674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rect b="b" l="l" r="r" t="t"/>
                <a:pathLst>
                  <a:path extrusionOk="0" h="22591" w="22171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gb0660e3634_1_4674"/>
            <p:cNvGrpSpPr/>
            <p:nvPr/>
          </p:nvGrpSpPr>
          <p:grpSpPr>
            <a:xfrm flipH="1" rot="10800000">
              <a:off x="755588" y="3955848"/>
              <a:ext cx="2375748" cy="1187649"/>
              <a:chOff x="751263" y="-1807"/>
              <a:chExt cx="2375748" cy="1187649"/>
            </a:xfrm>
          </p:grpSpPr>
          <p:sp>
            <p:nvSpPr>
              <p:cNvPr id="138" name="Google Shape;138;gb0660e3634_1_4674"/>
              <p:cNvSpPr/>
              <p:nvPr/>
            </p:nvSpPr>
            <p:spPr>
              <a:xfrm>
                <a:off x="751263" y="-1807"/>
                <a:ext cx="2375748" cy="1187649"/>
              </a:xfrm>
              <a:custGeom>
                <a:rect b="b" l="l" r="r" t="t"/>
                <a:pathLst>
                  <a:path extrusionOk="0" h="7924" w="15851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gb0660e3634_1_4674"/>
              <p:cNvSpPr/>
              <p:nvPr/>
            </p:nvSpPr>
            <p:spPr>
              <a:xfrm>
                <a:off x="1356936" y="-1807"/>
                <a:ext cx="1164418" cy="581984"/>
              </a:xfrm>
              <a:custGeom>
                <a:rect b="b" l="l" r="r" t="t"/>
                <a:pathLst>
                  <a:path extrusionOk="0" h="3883" w="7769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" name="Google Shape;140;gb0660e3634_1_4674"/>
            <p:cNvSpPr/>
            <p:nvPr/>
          </p:nvSpPr>
          <p:spPr>
            <a:xfrm flipH="1">
              <a:off x="3989749" y="-12"/>
              <a:ext cx="1164418" cy="581984"/>
            </a:xfrm>
            <a:custGeom>
              <a:rect b="b" l="l" r="r" t="t"/>
              <a:pathLst>
                <a:path extrusionOk="0" h="3883" w="7769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gb0660e3634_1_4674"/>
          <p:cNvSpPr txBox="1"/>
          <p:nvPr>
            <p:ph type="ctrTitle"/>
          </p:nvPr>
        </p:nvSpPr>
        <p:spPr>
          <a:xfrm>
            <a:off x="2938727" y="3835833"/>
            <a:ext cx="6314700" cy="77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gb0660e3634_1_4674"/>
          <p:cNvSpPr txBox="1"/>
          <p:nvPr>
            <p:ph idx="1" type="subTitle"/>
          </p:nvPr>
        </p:nvSpPr>
        <p:spPr>
          <a:xfrm>
            <a:off x="1963196" y="4606233"/>
            <a:ext cx="8265600" cy="76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3" name="Google Shape;143;gb0660e3634_1_4674"/>
          <p:cNvSpPr txBox="1"/>
          <p:nvPr>
            <p:ph hasCustomPrompt="1" idx="2" type="title"/>
          </p:nvPr>
        </p:nvSpPr>
        <p:spPr>
          <a:xfrm>
            <a:off x="2415467" y="1801467"/>
            <a:ext cx="7361100" cy="1233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0660e3634_1_4699"/>
          <p:cNvSpPr txBox="1"/>
          <p:nvPr>
            <p:ph idx="1" type="body"/>
          </p:nvPr>
        </p:nvSpPr>
        <p:spPr>
          <a:xfrm>
            <a:off x="965600" y="2684433"/>
            <a:ext cx="5316000" cy="233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1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  <a:defRPr>
                <a:solidFill>
                  <a:srgbClr val="FFFFFF"/>
                </a:solidFill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Char char="■"/>
              <a:defRPr>
                <a:solidFill>
                  <a:srgbClr val="FFFFFF"/>
                </a:solidFill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  <a:defRPr>
                <a:solidFill>
                  <a:srgbClr val="FFFFFF"/>
                </a:solidFill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  <a:defRPr>
                <a:solidFill>
                  <a:srgbClr val="FFFFFF"/>
                </a:solidFill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Char char="■"/>
              <a:defRPr>
                <a:solidFill>
                  <a:srgbClr val="FFFFFF"/>
                </a:solidFill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  <a:defRPr>
                <a:solidFill>
                  <a:srgbClr val="FFFFFF"/>
                </a:solidFill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  <a:defRPr>
                <a:solidFill>
                  <a:srgbClr val="FFFFFF"/>
                </a:solidFill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6" name="Google Shape;146;gb0660e3634_1_4699"/>
          <p:cNvSpPr txBox="1"/>
          <p:nvPr>
            <p:ph type="ctrTitle"/>
          </p:nvPr>
        </p:nvSpPr>
        <p:spPr>
          <a:xfrm>
            <a:off x="965600" y="1685033"/>
            <a:ext cx="53160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47" name="Google Shape;147;gb0660e3634_1_4699"/>
          <p:cNvGrpSpPr/>
          <p:nvPr/>
        </p:nvGrpSpPr>
        <p:grpSpPr>
          <a:xfrm flipH="1" rot="10800000">
            <a:off x="-4" y="5132967"/>
            <a:ext cx="4175014" cy="1725029"/>
            <a:chOff x="-4328" y="-1807"/>
            <a:chExt cx="3131339" cy="1293804"/>
          </a:xfrm>
        </p:grpSpPr>
        <p:grpSp>
          <p:nvGrpSpPr>
            <p:cNvPr id="148" name="Google Shape;148;gb0660e3634_1_4699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149" name="Google Shape;149;gb0660e3634_1_4699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rect b="b" l="l" r="r" t="t"/>
                <a:pathLst>
                  <a:path extrusionOk="0" h="8664" w="8663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b0660e3634_1_4699"/>
              <p:cNvSpPr/>
              <p:nvPr/>
            </p:nvSpPr>
            <p:spPr>
              <a:xfrm>
                <a:off x="0" y="0"/>
                <a:ext cx="947226" cy="947524"/>
              </a:xfrm>
              <a:custGeom>
                <a:rect b="b" l="l" r="r" t="t"/>
                <a:pathLst>
                  <a:path extrusionOk="0" h="6354" w="6352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b0660e3634_1_4699"/>
              <p:cNvSpPr/>
              <p:nvPr/>
            </p:nvSpPr>
            <p:spPr>
              <a:xfrm>
                <a:off x="0" y="0"/>
                <a:ext cx="602753" cy="602902"/>
              </a:xfrm>
              <a:custGeom>
                <a:rect b="b" l="l" r="r" t="t"/>
                <a:pathLst>
                  <a:path extrusionOk="0" h="4043" w="4042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b0660e3634_1_4699"/>
              <p:cNvSpPr/>
              <p:nvPr/>
            </p:nvSpPr>
            <p:spPr>
              <a:xfrm>
                <a:off x="0" y="0"/>
                <a:ext cx="257982" cy="258429"/>
              </a:xfrm>
              <a:custGeom>
                <a:rect b="b" l="l" r="r" t="t"/>
                <a:pathLst>
                  <a:path extrusionOk="0" h="1733" w="173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gb0660e3634_1_4699"/>
            <p:cNvSpPr/>
            <p:nvPr/>
          </p:nvSpPr>
          <p:spPr>
            <a:xfrm>
              <a:off x="751263" y="-1807"/>
              <a:ext cx="2375748" cy="1187649"/>
            </a:xfrm>
            <a:custGeom>
              <a:rect b="b" l="l" r="r" t="t"/>
              <a:pathLst>
                <a:path extrusionOk="0" h="7924" w="15851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b0660e3634_1_4699"/>
            <p:cNvSpPr/>
            <p:nvPr/>
          </p:nvSpPr>
          <p:spPr>
            <a:xfrm>
              <a:off x="1356936" y="-1807"/>
              <a:ext cx="1164418" cy="581984"/>
            </a:xfrm>
            <a:custGeom>
              <a:rect b="b" l="l" r="r" t="t"/>
              <a:pathLst>
                <a:path extrusionOk="0" h="3883" w="7769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660e3634_1_4710"/>
          <p:cNvSpPr txBox="1"/>
          <p:nvPr>
            <p:ph type="ctrTitle"/>
          </p:nvPr>
        </p:nvSpPr>
        <p:spPr>
          <a:xfrm>
            <a:off x="1583400" y="374285"/>
            <a:ext cx="90252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7" name="Google Shape;157;gb0660e3634_1_4710"/>
          <p:cNvSpPr txBox="1"/>
          <p:nvPr>
            <p:ph idx="2" type="ctrTitle"/>
          </p:nvPr>
        </p:nvSpPr>
        <p:spPr>
          <a:xfrm>
            <a:off x="1628233" y="2968367"/>
            <a:ext cx="4075200" cy="97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gb0660e3634_1_4710"/>
          <p:cNvSpPr txBox="1"/>
          <p:nvPr>
            <p:ph idx="1" type="subTitle"/>
          </p:nvPr>
        </p:nvSpPr>
        <p:spPr>
          <a:xfrm>
            <a:off x="1628200" y="3942904"/>
            <a:ext cx="4075200" cy="162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gb0660e3634_1_4710"/>
          <p:cNvSpPr txBox="1"/>
          <p:nvPr>
            <p:ph idx="3" type="ctrTitle"/>
          </p:nvPr>
        </p:nvSpPr>
        <p:spPr>
          <a:xfrm>
            <a:off x="6488600" y="2968367"/>
            <a:ext cx="4075200" cy="97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Google Shape;160;gb0660e3634_1_4710"/>
          <p:cNvSpPr txBox="1"/>
          <p:nvPr>
            <p:ph idx="4" type="subTitle"/>
          </p:nvPr>
        </p:nvSpPr>
        <p:spPr>
          <a:xfrm>
            <a:off x="6488567" y="3942904"/>
            <a:ext cx="4075200" cy="162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61" name="Google Shape;161;gb0660e3634_1_4710"/>
          <p:cNvGrpSpPr/>
          <p:nvPr/>
        </p:nvGrpSpPr>
        <p:grpSpPr>
          <a:xfrm flipH="1" rot="10800000">
            <a:off x="-52767" y="2363936"/>
            <a:ext cx="4408150" cy="4491656"/>
            <a:chOff x="0" y="0"/>
            <a:chExt cx="3306195" cy="3368826"/>
          </a:xfrm>
        </p:grpSpPr>
        <p:grpSp>
          <p:nvGrpSpPr>
            <p:cNvPr id="162" name="Google Shape;162;gb0660e3634_1_4710"/>
            <p:cNvGrpSpPr/>
            <p:nvPr/>
          </p:nvGrpSpPr>
          <p:grpSpPr>
            <a:xfrm>
              <a:off x="0" y="0"/>
              <a:ext cx="2325416" cy="2325267"/>
              <a:chOff x="0" y="0"/>
              <a:chExt cx="2325416" cy="2325267"/>
            </a:xfrm>
          </p:grpSpPr>
          <p:sp>
            <p:nvSpPr>
              <p:cNvPr id="163" name="Google Shape;163;gb0660e3634_1_4710"/>
              <p:cNvSpPr/>
              <p:nvPr/>
            </p:nvSpPr>
            <p:spPr>
              <a:xfrm>
                <a:off x="0" y="0"/>
                <a:ext cx="2325416" cy="2325267"/>
              </a:xfrm>
              <a:custGeom>
                <a:rect b="b" l="l" r="r" t="t"/>
                <a:pathLst>
                  <a:path extrusionOk="0" h="15593" w="15594">
                    <a:moveTo>
                      <a:pt x="14783" y="1"/>
                    </a:moveTo>
                    <a:lnTo>
                      <a:pt x="0" y="14783"/>
                    </a:lnTo>
                    <a:lnTo>
                      <a:pt x="0" y="15593"/>
                    </a:lnTo>
                    <a:lnTo>
                      <a:pt x="1559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gb0660e3634_1_4710"/>
              <p:cNvSpPr/>
              <p:nvPr/>
            </p:nvSpPr>
            <p:spPr>
              <a:xfrm>
                <a:off x="0" y="0"/>
                <a:ext cx="1980943" cy="1981092"/>
              </a:xfrm>
              <a:custGeom>
                <a:rect b="b" l="l" r="r" t="t"/>
                <a:pathLst>
                  <a:path extrusionOk="0" h="13285" w="13284">
                    <a:moveTo>
                      <a:pt x="12470" y="1"/>
                    </a:moveTo>
                    <a:lnTo>
                      <a:pt x="0" y="12474"/>
                    </a:lnTo>
                    <a:lnTo>
                      <a:pt x="0" y="13284"/>
                    </a:lnTo>
                    <a:lnTo>
                      <a:pt x="1328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b0660e3634_1_4710"/>
              <p:cNvSpPr/>
              <p:nvPr/>
            </p:nvSpPr>
            <p:spPr>
              <a:xfrm>
                <a:off x="0" y="0"/>
                <a:ext cx="1636321" cy="1636769"/>
              </a:xfrm>
              <a:custGeom>
                <a:rect b="b" l="l" r="r" t="t"/>
                <a:pathLst>
                  <a:path extrusionOk="0" h="10976" w="10973">
                    <a:moveTo>
                      <a:pt x="10162" y="1"/>
                    </a:moveTo>
                    <a:lnTo>
                      <a:pt x="0" y="10161"/>
                    </a:lnTo>
                    <a:lnTo>
                      <a:pt x="0" y="10975"/>
                    </a:lnTo>
                    <a:lnTo>
                      <a:pt x="1097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b0660e3634_1_4710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rect b="b" l="l" r="r" t="t"/>
                <a:pathLst>
                  <a:path extrusionOk="0" h="8664" w="8663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b0660e3634_1_4710"/>
              <p:cNvSpPr/>
              <p:nvPr/>
            </p:nvSpPr>
            <p:spPr>
              <a:xfrm>
                <a:off x="0" y="0"/>
                <a:ext cx="947226" cy="947524"/>
              </a:xfrm>
              <a:custGeom>
                <a:rect b="b" l="l" r="r" t="t"/>
                <a:pathLst>
                  <a:path extrusionOk="0" h="6354" w="6352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b0660e3634_1_4710"/>
              <p:cNvSpPr/>
              <p:nvPr/>
            </p:nvSpPr>
            <p:spPr>
              <a:xfrm>
                <a:off x="0" y="0"/>
                <a:ext cx="602753" cy="602902"/>
              </a:xfrm>
              <a:custGeom>
                <a:rect b="b" l="l" r="r" t="t"/>
                <a:pathLst>
                  <a:path extrusionOk="0" h="4043" w="4042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b0660e3634_1_4710"/>
              <p:cNvSpPr/>
              <p:nvPr/>
            </p:nvSpPr>
            <p:spPr>
              <a:xfrm>
                <a:off x="0" y="0"/>
                <a:ext cx="257982" cy="258429"/>
              </a:xfrm>
              <a:custGeom>
                <a:rect b="b" l="l" r="r" t="t"/>
                <a:pathLst>
                  <a:path extrusionOk="0" h="1733" w="173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gb0660e3634_1_4710"/>
            <p:cNvSpPr/>
            <p:nvPr/>
          </p:nvSpPr>
          <p:spPr>
            <a:xfrm>
              <a:off x="0" y="0"/>
              <a:ext cx="3306195" cy="3368826"/>
            </a:xfrm>
            <a:custGeom>
              <a:rect b="b" l="l" r="r" t="t"/>
              <a:pathLst>
                <a:path extrusionOk="0" h="22591" w="22171">
                  <a:moveTo>
                    <a:pt x="15514" y="1"/>
                  </a:moveTo>
                  <a:lnTo>
                    <a:pt x="20064" y="4551"/>
                  </a:lnTo>
                  <a:lnTo>
                    <a:pt x="4130" y="20482"/>
                  </a:lnTo>
                  <a:lnTo>
                    <a:pt x="0" y="16353"/>
                  </a:lnTo>
                  <a:lnTo>
                    <a:pt x="0" y="18458"/>
                  </a:lnTo>
                  <a:lnTo>
                    <a:pt x="4130" y="22591"/>
                  </a:lnTo>
                  <a:lnTo>
                    <a:pt x="22170" y="4551"/>
                  </a:lnTo>
                  <a:lnTo>
                    <a:pt x="1762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0660e3634_1_4726"/>
          <p:cNvSpPr txBox="1"/>
          <p:nvPr>
            <p:ph type="ctrTitle"/>
          </p:nvPr>
        </p:nvSpPr>
        <p:spPr>
          <a:xfrm>
            <a:off x="1583400" y="374285"/>
            <a:ext cx="90252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73" name="Google Shape;173;gb0660e3634_1_4726"/>
          <p:cNvGrpSpPr/>
          <p:nvPr/>
        </p:nvGrpSpPr>
        <p:grpSpPr>
          <a:xfrm rot="-5400000">
            <a:off x="9884959" y="1132278"/>
            <a:ext cx="3100570" cy="1584607"/>
            <a:chOff x="2869147" y="3685156"/>
            <a:chExt cx="3405723" cy="1740561"/>
          </a:xfrm>
        </p:grpSpPr>
        <p:sp>
          <p:nvSpPr>
            <p:cNvPr id="174" name="Google Shape;174;gb0660e3634_1_4726"/>
            <p:cNvSpPr/>
            <p:nvPr/>
          </p:nvSpPr>
          <p:spPr>
            <a:xfrm>
              <a:off x="2869147" y="3685156"/>
              <a:ext cx="3405723" cy="1740556"/>
            </a:xfrm>
            <a:custGeom>
              <a:rect b="b" l="l" r="r" t="t"/>
              <a:pathLst>
                <a:path extrusionOk="0" h="11613" w="22723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b0660e3634_1_4726"/>
            <p:cNvSpPr/>
            <p:nvPr/>
          </p:nvSpPr>
          <p:spPr>
            <a:xfrm>
              <a:off x="3346671" y="4162229"/>
              <a:ext cx="2450538" cy="1263488"/>
            </a:xfrm>
            <a:custGeom>
              <a:rect b="b" l="l" r="r" t="t"/>
              <a:pathLst>
                <a:path extrusionOk="0" h="8430" w="1635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gb0660e3634_1_4726"/>
          <p:cNvGrpSpPr/>
          <p:nvPr/>
        </p:nvGrpSpPr>
        <p:grpSpPr>
          <a:xfrm rot="10800000">
            <a:off x="9091516" y="3755314"/>
            <a:ext cx="3100478" cy="3100279"/>
            <a:chOff x="0" y="0"/>
            <a:chExt cx="2325416" cy="2325267"/>
          </a:xfrm>
        </p:grpSpPr>
        <p:sp>
          <p:nvSpPr>
            <p:cNvPr id="177" name="Google Shape;177;gb0660e3634_1_4726"/>
            <p:cNvSpPr/>
            <p:nvPr/>
          </p:nvSpPr>
          <p:spPr>
            <a:xfrm>
              <a:off x="0" y="0"/>
              <a:ext cx="2325416" cy="2325267"/>
            </a:xfrm>
            <a:custGeom>
              <a:rect b="b" l="l" r="r" t="t"/>
              <a:pathLst>
                <a:path extrusionOk="0" h="15593" w="15594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b0660e3634_1_4726"/>
            <p:cNvSpPr/>
            <p:nvPr/>
          </p:nvSpPr>
          <p:spPr>
            <a:xfrm>
              <a:off x="0" y="0"/>
              <a:ext cx="1980943" cy="1981092"/>
            </a:xfrm>
            <a:custGeom>
              <a:rect b="b" l="l" r="r" t="t"/>
              <a:pathLst>
                <a:path extrusionOk="0" h="13285" w="13284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b0660e3634_1_4726"/>
            <p:cNvSpPr/>
            <p:nvPr/>
          </p:nvSpPr>
          <p:spPr>
            <a:xfrm>
              <a:off x="0" y="0"/>
              <a:ext cx="1636321" cy="1636769"/>
            </a:xfrm>
            <a:custGeom>
              <a:rect b="b" l="l" r="r" t="t"/>
              <a:pathLst>
                <a:path extrusionOk="0" h="10976" w="10973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b0660e3634_1_4726"/>
            <p:cNvSpPr/>
            <p:nvPr/>
          </p:nvSpPr>
          <p:spPr>
            <a:xfrm>
              <a:off x="0" y="0"/>
              <a:ext cx="1291848" cy="1291997"/>
            </a:xfrm>
            <a:custGeom>
              <a:rect b="b" l="l" r="r" t="t"/>
              <a:pathLst>
                <a:path extrusionOk="0" h="8664" w="8663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gb0660e3634_1_4726"/>
            <p:cNvSpPr/>
            <p:nvPr/>
          </p:nvSpPr>
          <p:spPr>
            <a:xfrm>
              <a:off x="0" y="0"/>
              <a:ext cx="947226" cy="947524"/>
            </a:xfrm>
            <a:custGeom>
              <a:rect b="b" l="l" r="r" t="t"/>
              <a:pathLst>
                <a:path extrusionOk="0" h="6354" w="6352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b0660e3634_1_4726"/>
            <p:cNvSpPr/>
            <p:nvPr/>
          </p:nvSpPr>
          <p:spPr>
            <a:xfrm>
              <a:off x="0" y="0"/>
              <a:ext cx="602753" cy="602902"/>
            </a:xfrm>
            <a:custGeom>
              <a:rect b="b" l="l" r="r" t="t"/>
              <a:pathLst>
                <a:path extrusionOk="0" h="4043" w="4042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b0660e3634_1_4726"/>
            <p:cNvSpPr/>
            <p:nvPr/>
          </p:nvSpPr>
          <p:spPr>
            <a:xfrm>
              <a:off x="0" y="0"/>
              <a:ext cx="257982" cy="258429"/>
            </a:xfrm>
            <a:custGeom>
              <a:rect b="b" l="l" r="r" t="t"/>
              <a:pathLst>
                <a:path extrusionOk="0" h="1733" w="173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gb0660e3634_1_4726"/>
          <p:cNvGrpSpPr/>
          <p:nvPr/>
        </p:nvGrpSpPr>
        <p:grpSpPr>
          <a:xfrm>
            <a:off x="17" y="-9"/>
            <a:ext cx="1722421" cy="1722620"/>
            <a:chOff x="0" y="0"/>
            <a:chExt cx="1291848" cy="1291997"/>
          </a:xfrm>
        </p:grpSpPr>
        <p:sp>
          <p:nvSpPr>
            <p:cNvPr id="185" name="Google Shape;185;gb0660e3634_1_4726"/>
            <p:cNvSpPr/>
            <p:nvPr/>
          </p:nvSpPr>
          <p:spPr>
            <a:xfrm>
              <a:off x="0" y="0"/>
              <a:ext cx="1291848" cy="1291997"/>
            </a:xfrm>
            <a:custGeom>
              <a:rect b="b" l="l" r="r" t="t"/>
              <a:pathLst>
                <a:path extrusionOk="0" h="8664" w="8663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gb0660e3634_1_4726"/>
            <p:cNvSpPr/>
            <p:nvPr/>
          </p:nvSpPr>
          <p:spPr>
            <a:xfrm>
              <a:off x="0" y="0"/>
              <a:ext cx="947226" cy="947524"/>
            </a:xfrm>
            <a:custGeom>
              <a:rect b="b" l="l" r="r" t="t"/>
              <a:pathLst>
                <a:path extrusionOk="0" h="6354" w="6352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gb0660e3634_1_4726"/>
            <p:cNvSpPr/>
            <p:nvPr/>
          </p:nvSpPr>
          <p:spPr>
            <a:xfrm>
              <a:off x="0" y="0"/>
              <a:ext cx="602753" cy="602902"/>
            </a:xfrm>
            <a:custGeom>
              <a:rect b="b" l="l" r="r" t="t"/>
              <a:pathLst>
                <a:path extrusionOk="0" h="4043" w="4042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b0660e3634_1_4726"/>
            <p:cNvSpPr/>
            <p:nvPr/>
          </p:nvSpPr>
          <p:spPr>
            <a:xfrm>
              <a:off x="0" y="0"/>
              <a:ext cx="257982" cy="258429"/>
            </a:xfrm>
            <a:custGeom>
              <a:rect b="b" l="l" r="r" t="t"/>
              <a:pathLst>
                <a:path extrusionOk="0" h="1733" w="173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gb0660e3634_1_4744"/>
          <p:cNvGrpSpPr/>
          <p:nvPr/>
        </p:nvGrpSpPr>
        <p:grpSpPr>
          <a:xfrm>
            <a:off x="-54450" y="0"/>
            <a:ext cx="5397105" cy="5397702"/>
            <a:chOff x="0" y="0"/>
            <a:chExt cx="4047930" cy="4048378"/>
          </a:xfrm>
        </p:grpSpPr>
        <p:sp>
          <p:nvSpPr>
            <p:cNvPr id="191" name="Google Shape;191;gb0660e3634_1_4744"/>
            <p:cNvSpPr/>
            <p:nvPr/>
          </p:nvSpPr>
          <p:spPr>
            <a:xfrm>
              <a:off x="0" y="0"/>
              <a:ext cx="4047930" cy="4048378"/>
            </a:xfrm>
            <a:custGeom>
              <a:rect b="b" l="l" r="r" t="t"/>
              <a:pathLst>
                <a:path extrusionOk="0" h="27148" w="27145">
                  <a:moveTo>
                    <a:pt x="26334" y="1"/>
                  </a:moveTo>
                  <a:lnTo>
                    <a:pt x="0" y="26334"/>
                  </a:lnTo>
                  <a:lnTo>
                    <a:pt x="0" y="27147"/>
                  </a:lnTo>
                  <a:lnTo>
                    <a:pt x="2714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b0660e3634_1_4744"/>
            <p:cNvSpPr/>
            <p:nvPr/>
          </p:nvSpPr>
          <p:spPr>
            <a:xfrm>
              <a:off x="0" y="0"/>
              <a:ext cx="3703606" cy="3703606"/>
            </a:xfrm>
            <a:custGeom>
              <a:rect b="b" l="l" r="r" t="t"/>
              <a:pathLst>
                <a:path extrusionOk="0" h="24836" w="24836">
                  <a:moveTo>
                    <a:pt x="24025" y="1"/>
                  </a:moveTo>
                  <a:lnTo>
                    <a:pt x="0" y="24025"/>
                  </a:lnTo>
                  <a:lnTo>
                    <a:pt x="0" y="24836"/>
                  </a:lnTo>
                  <a:lnTo>
                    <a:pt x="24835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b0660e3634_1_4744"/>
            <p:cNvSpPr/>
            <p:nvPr/>
          </p:nvSpPr>
          <p:spPr>
            <a:xfrm>
              <a:off x="0" y="0"/>
              <a:ext cx="3359283" cy="3359283"/>
            </a:xfrm>
            <a:custGeom>
              <a:rect b="b" l="l" r="r" t="t"/>
              <a:pathLst>
                <a:path extrusionOk="0" h="22527" w="22527">
                  <a:moveTo>
                    <a:pt x="21713" y="1"/>
                  </a:moveTo>
                  <a:lnTo>
                    <a:pt x="0" y="21713"/>
                  </a:lnTo>
                  <a:lnTo>
                    <a:pt x="0" y="22526"/>
                  </a:lnTo>
                  <a:lnTo>
                    <a:pt x="22527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b0660e3634_1_4744"/>
            <p:cNvSpPr/>
            <p:nvPr/>
          </p:nvSpPr>
          <p:spPr>
            <a:xfrm>
              <a:off x="0" y="0"/>
              <a:ext cx="3014511" cy="3014511"/>
            </a:xfrm>
            <a:custGeom>
              <a:rect b="b" l="l" r="r" t="t"/>
              <a:pathLst>
                <a:path extrusionOk="0" h="20215" w="20215">
                  <a:moveTo>
                    <a:pt x="19404" y="1"/>
                  </a:moveTo>
                  <a:lnTo>
                    <a:pt x="0" y="19404"/>
                  </a:lnTo>
                  <a:lnTo>
                    <a:pt x="0" y="20215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b0660e3634_1_4744"/>
            <p:cNvSpPr/>
            <p:nvPr/>
          </p:nvSpPr>
          <p:spPr>
            <a:xfrm>
              <a:off x="0" y="0"/>
              <a:ext cx="2670187" cy="2670187"/>
            </a:xfrm>
            <a:custGeom>
              <a:rect b="b" l="l" r="r" t="t"/>
              <a:pathLst>
                <a:path extrusionOk="0" h="17906" w="17906">
                  <a:moveTo>
                    <a:pt x="17092" y="1"/>
                  </a:moveTo>
                  <a:lnTo>
                    <a:pt x="0" y="17092"/>
                  </a:lnTo>
                  <a:lnTo>
                    <a:pt x="0" y="17905"/>
                  </a:lnTo>
                  <a:lnTo>
                    <a:pt x="17906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b0660e3634_1_4744"/>
            <p:cNvSpPr/>
            <p:nvPr/>
          </p:nvSpPr>
          <p:spPr>
            <a:xfrm>
              <a:off x="0" y="0"/>
              <a:ext cx="2325416" cy="2325267"/>
            </a:xfrm>
            <a:custGeom>
              <a:rect b="b" l="l" r="r" t="t"/>
              <a:pathLst>
                <a:path extrusionOk="0" h="15593" w="15594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b0660e3634_1_4744"/>
            <p:cNvSpPr/>
            <p:nvPr/>
          </p:nvSpPr>
          <p:spPr>
            <a:xfrm>
              <a:off x="0" y="0"/>
              <a:ext cx="1980943" cy="1981092"/>
            </a:xfrm>
            <a:custGeom>
              <a:rect b="b" l="l" r="r" t="t"/>
              <a:pathLst>
                <a:path extrusionOk="0" h="13285" w="13284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gb0660e3634_1_4744"/>
            <p:cNvSpPr/>
            <p:nvPr/>
          </p:nvSpPr>
          <p:spPr>
            <a:xfrm>
              <a:off x="0" y="0"/>
              <a:ext cx="1636321" cy="1636769"/>
            </a:xfrm>
            <a:custGeom>
              <a:rect b="b" l="l" r="r" t="t"/>
              <a:pathLst>
                <a:path extrusionOk="0" h="10976" w="10973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b0660e3634_1_4744"/>
            <p:cNvSpPr/>
            <p:nvPr/>
          </p:nvSpPr>
          <p:spPr>
            <a:xfrm>
              <a:off x="0" y="0"/>
              <a:ext cx="1291848" cy="1291997"/>
            </a:xfrm>
            <a:custGeom>
              <a:rect b="b" l="l" r="r" t="t"/>
              <a:pathLst>
                <a:path extrusionOk="0" h="8664" w="8663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gb0660e3634_1_4744"/>
            <p:cNvSpPr/>
            <p:nvPr/>
          </p:nvSpPr>
          <p:spPr>
            <a:xfrm>
              <a:off x="0" y="0"/>
              <a:ext cx="947226" cy="947524"/>
            </a:xfrm>
            <a:custGeom>
              <a:rect b="b" l="l" r="r" t="t"/>
              <a:pathLst>
                <a:path extrusionOk="0" h="6354" w="6352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b0660e3634_1_4744"/>
            <p:cNvSpPr/>
            <p:nvPr/>
          </p:nvSpPr>
          <p:spPr>
            <a:xfrm>
              <a:off x="0" y="0"/>
              <a:ext cx="602753" cy="602902"/>
            </a:xfrm>
            <a:custGeom>
              <a:rect b="b" l="l" r="r" t="t"/>
              <a:pathLst>
                <a:path extrusionOk="0" h="4043" w="4042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gb0660e3634_1_4744"/>
            <p:cNvSpPr/>
            <p:nvPr/>
          </p:nvSpPr>
          <p:spPr>
            <a:xfrm>
              <a:off x="0" y="0"/>
              <a:ext cx="257982" cy="258429"/>
            </a:xfrm>
            <a:custGeom>
              <a:rect b="b" l="l" r="r" t="t"/>
              <a:pathLst>
                <a:path extrusionOk="0" h="1733" w="173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gb0660e3634_1_4744"/>
          <p:cNvGrpSpPr/>
          <p:nvPr/>
        </p:nvGrpSpPr>
        <p:grpSpPr>
          <a:xfrm>
            <a:off x="-54450" y="0"/>
            <a:ext cx="8901557" cy="5888601"/>
            <a:chOff x="0" y="0"/>
            <a:chExt cx="6676335" cy="4416561"/>
          </a:xfrm>
        </p:grpSpPr>
        <p:sp>
          <p:nvSpPr>
            <p:cNvPr id="204" name="Google Shape;204;gb0660e3634_1_4744"/>
            <p:cNvSpPr/>
            <p:nvPr/>
          </p:nvSpPr>
          <p:spPr>
            <a:xfrm>
              <a:off x="4417725" y="0"/>
              <a:ext cx="2258609" cy="1129156"/>
            </a:xfrm>
            <a:custGeom>
              <a:rect b="b" l="l" r="r" t="t"/>
              <a:pathLst>
                <a:path extrusionOk="0" h="7572" w="15146">
                  <a:moveTo>
                    <a:pt x="0" y="1"/>
                  </a:moveTo>
                  <a:lnTo>
                    <a:pt x="7571" y="7571"/>
                  </a:lnTo>
                  <a:lnTo>
                    <a:pt x="15146" y="1"/>
                  </a:lnTo>
                  <a:lnTo>
                    <a:pt x="12339" y="1"/>
                  </a:lnTo>
                  <a:lnTo>
                    <a:pt x="7571" y="4764"/>
                  </a:lnTo>
                  <a:lnTo>
                    <a:pt x="280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b0660e3634_1_4744"/>
            <p:cNvSpPr/>
            <p:nvPr/>
          </p:nvSpPr>
          <p:spPr>
            <a:xfrm>
              <a:off x="0" y="0"/>
              <a:ext cx="4354228" cy="4416561"/>
            </a:xfrm>
            <a:custGeom>
              <a:rect b="b" l="l" r="r" t="t"/>
              <a:pathLst>
                <a:path extrusionOk="0" h="29617" w="29199">
                  <a:moveTo>
                    <a:pt x="21119" y="1"/>
                  </a:moveTo>
                  <a:lnTo>
                    <a:pt x="25669" y="4551"/>
                  </a:lnTo>
                  <a:lnTo>
                    <a:pt x="4130" y="26086"/>
                  </a:lnTo>
                  <a:lnTo>
                    <a:pt x="0" y="21957"/>
                  </a:lnTo>
                  <a:lnTo>
                    <a:pt x="0" y="25487"/>
                  </a:lnTo>
                  <a:lnTo>
                    <a:pt x="4130" y="29616"/>
                  </a:lnTo>
                  <a:lnTo>
                    <a:pt x="29198" y="4551"/>
                  </a:lnTo>
                  <a:lnTo>
                    <a:pt x="2464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b0660e3634_1_4744"/>
            <p:cNvSpPr/>
            <p:nvPr/>
          </p:nvSpPr>
          <p:spPr>
            <a:xfrm>
              <a:off x="0" y="0"/>
              <a:ext cx="3306195" cy="3368826"/>
            </a:xfrm>
            <a:custGeom>
              <a:rect b="b" l="l" r="r" t="t"/>
              <a:pathLst>
                <a:path extrusionOk="0" h="22591" w="22171">
                  <a:moveTo>
                    <a:pt x="15514" y="1"/>
                  </a:moveTo>
                  <a:lnTo>
                    <a:pt x="20064" y="4551"/>
                  </a:lnTo>
                  <a:lnTo>
                    <a:pt x="4130" y="20482"/>
                  </a:lnTo>
                  <a:lnTo>
                    <a:pt x="0" y="16353"/>
                  </a:lnTo>
                  <a:lnTo>
                    <a:pt x="0" y="18458"/>
                  </a:lnTo>
                  <a:lnTo>
                    <a:pt x="4130" y="22591"/>
                  </a:lnTo>
                  <a:lnTo>
                    <a:pt x="22170" y="4551"/>
                  </a:lnTo>
                  <a:lnTo>
                    <a:pt x="1762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gb0660e3634_1_4744"/>
          <p:cNvSpPr txBox="1"/>
          <p:nvPr>
            <p:ph type="ctrTitle"/>
          </p:nvPr>
        </p:nvSpPr>
        <p:spPr>
          <a:xfrm>
            <a:off x="1583400" y="374285"/>
            <a:ext cx="90252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8" name="Google Shape;208;gb0660e3634_1_4744"/>
          <p:cNvSpPr txBox="1"/>
          <p:nvPr>
            <p:ph idx="1" type="body"/>
          </p:nvPr>
        </p:nvSpPr>
        <p:spPr>
          <a:xfrm>
            <a:off x="965600" y="1536633"/>
            <a:ext cx="102609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900"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600"/>
              <a:buFont typeface="Roboto Condensed Light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0660e3634_1_4764"/>
          <p:cNvSpPr txBox="1"/>
          <p:nvPr>
            <p:ph type="title"/>
          </p:nvPr>
        </p:nvSpPr>
        <p:spPr>
          <a:xfrm>
            <a:off x="965600" y="1820200"/>
            <a:ext cx="5742900" cy="3217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None/>
              <a:defRPr sz="6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None/>
              <a:defRPr sz="6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None/>
              <a:defRPr sz="6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None/>
              <a:defRPr sz="6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None/>
              <a:defRPr sz="6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None/>
              <a:defRPr sz="6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None/>
              <a:defRPr sz="6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None/>
              <a:defRPr sz="64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11" name="Google Shape;211;gb0660e3634_1_4764"/>
          <p:cNvGrpSpPr/>
          <p:nvPr/>
        </p:nvGrpSpPr>
        <p:grpSpPr>
          <a:xfrm>
            <a:off x="-5770" y="-2401"/>
            <a:ext cx="4060696" cy="1725021"/>
            <a:chOff x="-4328" y="-1801"/>
            <a:chExt cx="3045598" cy="1293798"/>
          </a:xfrm>
        </p:grpSpPr>
        <p:grpSp>
          <p:nvGrpSpPr>
            <p:cNvPr id="212" name="Google Shape;212;gb0660e3634_1_4764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213" name="Google Shape;213;gb0660e3634_1_4764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rect b="b" l="l" r="r" t="t"/>
                <a:pathLst>
                  <a:path extrusionOk="0" h="8664" w="8663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b0660e3634_1_4764"/>
              <p:cNvSpPr/>
              <p:nvPr/>
            </p:nvSpPr>
            <p:spPr>
              <a:xfrm>
                <a:off x="0" y="0"/>
                <a:ext cx="947226" cy="947524"/>
              </a:xfrm>
              <a:custGeom>
                <a:rect b="b" l="l" r="r" t="t"/>
                <a:pathLst>
                  <a:path extrusionOk="0" h="6354" w="6352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gb0660e3634_1_4764"/>
              <p:cNvSpPr/>
              <p:nvPr/>
            </p:nvSpPr>
            <p:spPr>
              <a:xfrm>
                <a:off x="0" y="0"/>
                <a:ext cx="602753" cy="602902"/>
              </a:xfrm>
              <a:custGeom>
                <a:rect b="b" l="l" r="r" t="t"/>
                <a:pathLst>
                  <a:path extrusionOk="0" h="4043" w="4042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b0660e3634_1_4764"/>
              <p:cNvSpPr/>
              <p:nvPr/>
            </p:nvSpPr>
            <p:spPr>
              <a:xfrm>
                <a:off x="0" y="0"/>
                <a:ext cx="257982" cy="258429"/>
              </a:xfrm>
              <a:custGeom>
                <a:rect b="b" l="l" r="r" t="t"/>
                <a:pathLst>
                  <a:path extrusionOk="0" h="1733" w="173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" name="Google Shape;217;gb0660e3634_1_4764"/>
            <p:cNvSpPr/>
            <p:nvPr/>
          </p:nvSpPr>
          <p:spPr>
            <a:xfrm>
              <a:off x="981076" y="-1801"/>
              <a:ext cx="2060194" cy="1029902"/>
            </a:xfrm>
            <a:custGeom>
              <a:rect b="b" l="l" r="r" t="t"/>
              <a:pathLst>
                <a:path extrusionOk="0" h="7924" w="15851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gb0660e3634_1_4764"/>
            <p:cNvSpPr/>
            <p:nvPr/>
          </p:nvSpPr>
          <p:spPr>
            <a:xfrm>
              <a:off x="1506304" y="-1801"/>
              <a:ext cx="1009756" cy="504683"/>
            </a:xfrm>
            <a:custGeom>
              <a:rect b="b" l="l" r="r" t="t"/>
              <a:pathLst>
                <a:path extrusionOk="0" h="3883" w="7769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b065e5ce2a_0_1312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" name="Google Shape;16;gb065e5ce2a_0_13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gb0660e3634_1_4774"/>
          <p:cNvGrpSpPr/>
          <p:nvPr/>
        </p:nvGrpSpPr>
        <p:grpSpPr>
          <a:xfrm flipH="1">
            <a:off x="-34288" y="-16"/>
            <a:ext cx="12226281" cy="8077034"/>
            <a:chOff x="-25945" y="-12"/>
            <a:chExt cx="9169940" cy="6057927"/>
          </a:xfrm>
        </p:grpSpPr>
        <p:grpSp>
          <p:nvGrpSpPr>
            <p:cNvPr id="221" name="Google Shape;221;gb0660e3634_1_4774"/>
            <p:cNvGrpSpPr/>
            <p:nvPr/>
          </p:nvGrpSpPr>
          <p:grpSpPr>
            <a:xfrm>
              <a:off x="792127" y="0"/>
              <a:ext cx="5884208" cy="6057915"/>
              <a:chOff x="792127" y="0"/>
              <a:chExt cx="5884208" cy="6057915"/>
            </a:xfrm>
          </p:grpSpPr>
          <p:sp>
            <p:nvSpPr>
              <p:cNvPr id="222" name="Google Shape;222;gb0660e3634_1_4774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rect b="b" l="l" r="r" t="t"/>
                <a:pathLst>
                  <a:path extrusionOk="0" h="15563" w="25348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gb0660e3634_1_4774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rect b="b" l="l" r="r" t="t"/>
                <a:pathLst>
                  <a:path extrusionOk="0" h="7572" w="15146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gb0660e3634_1_4774"/>
            <p:cNvGrpSpPr/>
            <p:nvPr/>
          </p:nvGrpSpPr>
          <p:grpSpPr>
            <a:xfrm flipH="1" rot="5400000">
              <a:off x="-594431" y="849209"/>
              <a:ext cx="2325428" cy="1188455"/>
              <a:chOff x="2869147" y="3685156"/>
              <a:chExt cx="3405723" cy="1740561"/>
            </a:xfrm>
          </p:grpSpPr>
          <p:sp>
            <p:nvSpPr>
              <p:cNvPr id="225" name="Google Shape;225;gb0660e3634_1_4774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rect b="b" l="l" r="r" t="t"/>
                <a:pathLst>
                  <a:path extrusionOk="0" h="11613" w="22723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b0660e3634_1_4774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rect b="b" l="l" r="r" t="t"/>
                <a:pathLst>
                  <a:path extrusionOk="0" h="8430" w="1635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gb0660e3634_1_4774"/>
            <p:cNvGrpSpPr/>
            <p:nvPr/>
          </p:nvGrpSpPr>
          <p:grpSpPr>
            <a:xfrm rot="10800000">
              <a:off x="5837800" y="1772868"/>
              <a:ext cx="3306195" cy="3368826"/>
              <a:chOff x="0" y="0"/>
              <a:chExt cx="3306195" cy="3368826"/>
            </a:xfrm>
          </p:grpSpPr>
          <p:grpSp>
            <p:nvGrpSpPr>
              <p:cNvPr id="228" name="Google Shape;228;gb0660e3634_1_4774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229" name="Google Shape;229;gb0660e3634_1_4774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rect b="b" l="l" r="r" t="t"/>
                  <a:pathLst>
                    <a:path extrusionOk="0" h="15593" w="15594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gb0660e3634_1_4774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rect b="b" l="l" r="r" t="t"/>
                  <a:pathLst>
                    <a:path extrusionOk="0" h="13285" w="13284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gb0660e3634_1_4774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rect b="b" l="l" r="r" t="t"/>
                  <a:pathLst>
                    <a:path extrusionOk="0" h="10976" w="10973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gb0660e3634_1_4774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rect b="b" l="l" r="r" t="t"/>
                  <a:pathLst>
                    <a:path extrusionOk="0" h="8664" w="8663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gb0660e3634_1_4774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rect b="b" l="l" r="r" t="t"/>
                  <a:pathLst>
                    <a:path extrusionOk="0" h="6354" w="6352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gb0660e3634_1_4774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rect b="b" l="l" r="r" t="t"/>
                  <a:pathLst>
                    <a:path extrusionOk="0" h="4043" w="4042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gb0660e3634_1_4774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rect b="b" l="l" r="r" t="t"/>
                  <a:pathLst>
                    <a:path extrusionOk="0" h="1733" w="173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6" name="Google Shape;236;gb0660e3634_1_4774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rect b="b" l="l" r="r" t="t"/>
                <a:pathLst>
                  <a:path extrusionOk="0" h="22591" w="22171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gb0660e3634_1_4774"/>
            <p:cNvGrpSpPr/>
            <p:nvPr/>
          </p:nvGrpSpPr>
          <p:grpSpPr>
            <a:xfrm flipH="1" rot="10800000">
              <a:off x="755588" y="3955848"/>
              <a:ext cx="2375748" cy="1187649"/>
              <a:chOff x="751263" y="-1807"/>
              <a:chExt cx="2375748" cy="1187649"/>
            </a:xfrm>
          </p:grpSpPr>
          <p:sp>
            <p:nvSpPr>
              <p:cNvPr id="238" name="Google Shape;238;gb0660e3634_1_4774"/>
              <p:cNvSpPr/>
              <p:nvPr/>
            </p:nvSpPr>
            <p:spPr>
              <a:xfrm>
                <a:off x="751263" y="-1807"/>
                <a:ext cx="2375748" cy="1187649"/>
              </a:xfrm>
              <a:custGeom>
                <a:rect b="b" l="l" r="r" t="t"/>
                <a:pathLst>
                  <a:path extrusionOk="0" h="7924" w="15851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gb0660e3634_1_4774"/>
              <p:cNvSpPr/>
              <p:nvPr/>
            </p:nvSpPr>
            <p:spPr>
              <a:xfrm>
                <a:off x="1356936" y="-1807"/>
                <a:ext cx="1164418" cy="581984"/>
              </a:xfrm>
              <a:custGeom>
                <a:rect b="b" l="l" r="r" t="t"/>
                <a:pathLst>
                  <a:path extrusionOk="0" h="3883" w="7769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" name="Google Shape;240;gb0660e3634_1_4774"/>
            <p:cNvSpPr/>
            <p:nvPr/>
          </p:nvSpPr>
          <p:spPr>
            <a:xfrm flipH="1">
              <a:off x="3989749" y="-12"/>
              <a:ext cx="1164418" cy="581984"/>
            </a:xfrm>
            <a:custGeom>
              <a:rect b="b" l="l" r="r" t="t"/>
              <a:pathLst>
                <a:path extrusionOk="0" h="3883" w="7769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gb0660e3634_1_4774"/>
          <p:cNvSpPr txBox="1"/>
          <p:nvPr>
            <p:ph type="ctrTitle"/>
          </p:nvPr>
        </p:nvSpPr>
        <p:spPr>
          <a:xfrm>
            <a:off x="993296" y="3835833"/>
            <a:ext cx="6314700" cy="77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2" name="Google Shape;242;gb0660e3634_1_4774"/>
          <p:cNvSpPr txBox="1"/>
          <p:nvPr>
            <p:ph idx="1" type="subTitle"/>
          </p:nvPr>
        </p:nvSpPr>
        <p:spPr>
          <a:xfrm>
            <a:off x="993296" y="4606233"/>
            <a:ext cx="8265600" cy="76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3" name="Google Shape;243;gb0660e3634_1_4774"/>
          <p:cNvSpPr txBox="1"/>
          <p:nvPr>
            <p:ph hasCustomPrompt="1" idx="2" type="title"/>
          </p:nvPr>
        </p:nvSpPr>
        <p:spPr>
          <a:xfrm>
            <a:off x="993296" y="1801467"/>
            <a:ext cx="7361100" cy="1233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0660e3634_1_4799"/>
          <p:cNvSpPr txBox="1"/>
          <p:nvPr>
            <p:ph type="ctrTitle"/>
          </p:nvPr>
        </p:nvSpPr>
        <p:spPr>
          <a:xfrm>
            <a:off x="1583400" y="374285"/>
            <a:ext cx="90252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246" name="Google Shape;246;gb0660e3634_1_4799"/>
          <p:cNvGrpSpPr/>
          <p:nvPr/>
        </p:nvGrpSpPr>
        <p:grpSpPr>
          <a:xfrm flipH="1" rot="5400000">
            <a:off x="-792575" y="1132278"/>
            <a:ext cx="3100570" cy="1584607"/>
            <a:chOff x="2869147" y="3685156"/>
            <a:chExt cx="3405723" cy="1740561"/>
          </a:xfrm>
        </p:grpSpPr>
        <p:sp>
          <p:nvSpPr>
            <p:cNvPr id="247" name="Google Shape;247;gb0660e3634_1_4799"/>
            <p:cNvSpPr/>
            <p:nvPr/>
          </p:nvSpPr>
          <p:spPr>
            <a:xfrm>
              <a:off x="2869147" y="3685156"/>
              <a:ext cx="3405723" cy="1740556"/>
            </a:xfrm>
            <a:custGeom>
              <a:rect b="b" l="l" r="r" t="t"/>
              <a:pathLst>
                <a:path extrusionOk="0" h="11613" w="22723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gb0660e3634_1_4799"/>
            <p:cNvSpPr/>
            <p:nvPr/>
          </p:nvSpPr>
          <p:spPr>
            <a:xfrm>
              <a:off x="3346671" y="4162229"/>
              <a:ext cx="2450538" cy="1263488"/>
            </a:xfrm>
            <a:custGeom>
              <a:rect b="b" l="l" r="r" t="t"/>
              <a:pathLst>
                <a:path extrusionOk="0" h="8430" w="1635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gb0660e3634_1_4799"/>
          <p:cNvGrpSpPr/>
          <p:nvPr/>
        </p:nvGrpSpPr>
        <p:grpSpPr>
          <a:xfrm rot="-5400000">
            <a:off x="9884959" y="1132278"/>
            <a:ext cx="3100570" cy="1584607"/>
            <a:chOff x="2869147" y="3685156"/>
            <a:chExt cx="3405723" cy="1740561"/>
          </a:xfrm>
        </p:grpSpPr>
        <p:sp>
          <p:nvSpPr>
            <p:cNvPr id="250" name="Google Shape;250;gb0660e3634_1_4799"/>
            <p:cNvSpPr/>
            <p:nvPr/>
          </p:nvSpPr>
          <p:spPr>
            <a:xfrm>
              <a:off x="2869147" y="3685156"/>
              <a:ext cx="3405723" cy="1740556"/>
            </a:xfrm>
            <a:custGeom>
              <a:rect b="b" l="l" r="r" t="t"/>
              <a:pathLst>
                <a:path extrusionOk="0" h="11613" w="22723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gb0660e3634_1_4799"/>
            <p:cNvSpPr/>
            <p:nvPr/>
          </p:nvSpPr>
          <p:spPr>
            <a:xfrm>
              <a:off x="3346671" y="4162229"/>
              <a:ext cx="2450538" cy="1263488"/>
            </a:xfrm>
            <a:custGeom>
              <a:rect b="b" l="l" r="r" t="t"/>
              <a:pathLst>
                <a:path extrusionOk="0" h="8430" w="1635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0660e3634_1_4807"/>
          <p:cNvSpPr txBox="1"/>
          <p:nvPr>
            <p:ph hasCustomPrompt="1" type="title"/>
          </p:nvPr>
        </p:nvSpPr>
        <p:spPr>
          <a:xfrm>
            <a:off x="2430600" y="2651767"/>
            <a:ext cx="7330800" cy="116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4" name="Google Shape;254;gb0660e3634_1_4807"/>
          <p:cNvSpPr txBox="1"/>
          <p:nvPr>
            <p:ph idx="1" type="subTitle"/>
          </p:nvPr>
        </p:nvSpPr>
        <p:spPr>
          <a:xfrm>
            <a:off x="2430600" y="4045967"/>
            <a:ext cx="7330800" cy="5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255" name="Google Shape;255;gb0660e3634_1_4807"/>
          <p:cNvGrpSpPr/>
          <p:nvPr/>
        </p:nvGrpSpPr>
        <p:grpSpPr>
          <a:xfrm>
            <a:off x="-5766" y="-2400"/>
            <a:ext cx="5415941" cy="1999346"/>
            <a:chOff x="-4329" y="-1809"/>
            <a:chExt cx="2888810" cy="1066432"/>
          </a:xfrm>
        </p:grpSpPr>
        <p:grpSp>
          <p:nvGrpSpPr>
            <p:cNvPr id="256" name="Google Shape;256;gb0660e3634_1_4807"/>
            <p:cNvGrpSpPr/>
            <p:nvPr/>
          </p:nvGrpSpPr>
          <p:grpSpPr>
            <a:xfrm>
              <a:off x="-4329" y="4"/>
              <a:ext cx="1045559" cy="1045658"/>
              <a:chOff x="-1" y="4"/>
              <a:chExt cx="1045559" cy="1045658"/>
            </a:xfrm>
          </p:grpSpPr>
          <p:sp>
            <p:nvSpPr>
              <p:cNvPr id="257" name="Google Shape;257;gb0660e3634_1_4807"/>
              <p:cNvSpPr/>
              <p:nvPr/>
            </p:nvSpPr>
            <p:spPr>
              <a:xfrm>
                <a:off x="-1" y="4"/>
                <a:ext cx="1045559" cy="1045658"/>
              </a:xfrm>
              <a:custGeom>
                <a:rect b="b" l="l" r="r" t="t"/>
                <a:pathLst>
                  <a:path extrusionOk="0" h="8664" w="8663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b0660e3634_1_4807"/>
              <p:cNvSpPr/>
              <p:nvPr/>
            </p:nvSpPr>
            <p:spPr>
              <a:xfrm>
                <a:off x="-1" y="4"/>
                <a:ext cx="766639" cy="766864"/>
              </a:xfrm>
              <a:custGeom>
                <a:rect b="b" l="l" r="r" t="t"/>
                <a:pathLst>
                  <a:path extrusionOk="0" h="6354" w="6352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gb0660e3634_1_4807"/>
              <p:cNvSpPr/>
              <p:nvPr/>
            </p:nvSpPr>
            <p:spPr>
              <a:xfrm>
                <a:off x="-1" y="4"/>
                <a:ext cx="487839" cy="487950"/>
              </a:xfrm>
              <a:custGeom>
                <a:rect b="b" l="l" r="r" t="t"/>
                <a:pathLst>
                  <a:path extrusionOk="0" h="4043" w="4042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gb0660e3634_1_4807"/>
              <p:cNvSpPr/>
              <p:nvPr/>
            </p:nvSpPr>
            <p:spPr>
              <a:xfrm>
                <a:off x="-1" y="4"/>
                <a:ext cx="208798" cy="209156"/>
              </a:xfrm>
              <a:custGeom>
                <a:rect b="b" l="l" r="r" t="t"/>
                <a:pathLst>
                  <a:path extrusionOk="0" h="1733" w="173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1" name="Google Shape;261;gb0660e3634_1_4807"/>
            <p:cNvSpPr/>
            <p:nvPr/>
          </p:nvSpPr>
          <p:spPr>
            <a:xfrm>
              <a:off x="751254" y="-1809"/>
              <a:ext cx="2133228" cy="1066432"/>
            </a:xfrm>
            <a:custGeom>
              <a:rect b="b" l="l" r="r" t="t"/>
              <a:pathLst>
                <a:path extrusionOk="0" h="7924" w="15851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gb0660e3634_1_4807"/>
            <p:cNvSpPr/>
            <p:nvPr/>
          </p:nvSpPr>
          <p:spPr>
            <a:xfrm>
              <a:off x="1295100" y="-1809"/>
              <a:ext cx="1045552" cy="522584"/>
            </a:xfrm>
            <a:custGeom>
              <a:rect b="b" l="l" r="r" t="t"/>
              <a:pathLst>
                <a:path extrusionOk="0" h="3883" w="7769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gb0660e3634_1_4807"/>
          <p:cNvGrpSpPr/>
          <p:nvPr/>
        </p:nvGrpSpPr>
        <p:grpSpPr>
          <a:xfrm rot="10800000">
            <a:off x="6883425" y="4905259"/>
            <a:ext cx="5397473" cy="2002741"/>
            <a:chOff x="-4334" y="-1807"/>
            <a:chExt cx="2878959" cy="1068243"/>
          </a:xfrm>
        </p:grpSpPr>
        <p:grpSp>
          <p:nvGrpSpPr>
            <p:cNvPr id="264" name="Google Shape;264;gb0660e3634_1_4807"/>
            <p:cNvGrpSpPr/>
            <p:nvPr/>
          </p:nvGrpSpPr>
          <p:grpSpPr>
            <a:xfrm>
              <a:off x="-4334" y="5"/>
              <a:ext cx="1066307" cy="1066430"/>
              <a:chOff x="-6" y="5"/>
              <a:chExt cx="1066307" cy="1066430"/>
            </a:xfrm>
          </p:grpSpPr>
          <p:sp>
            <p:nvSpPr>
              <p:cNvPr id="265" name="Google Shape;265;gb0660e3634_1_4807"/>
              <p:cNvSpPr/>
              <p:nvPr/>
            </p:nvSpPr>
            <p:spPr>
              <a:xfrm>
                <a:off x="-6" y="5"/>
                <a:ext cx="1066307" cy="1066430"/>
              </a:xfrm>
              <a:custGeom>
                <a:rect b="b" l="l" r="r" t="t"/>
                <a:pathLst>
                  <a:path extrusionOk="0" h="8664" w="8663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b0660e3634_1_4807"/>
              <p:cNvSpPr/>
              <p:nvPr/>
            </p:nvSpPr>
            <p:spPr>
              <a:xfrm>
                <a:off x="-6" y="5"/>
                <a:ext cx="781852" cy="782098"/>
              </a:xfrm>
              <a:custGeom>
                <a:rect b="b" l="l" r="r" t="t"/>
                <a:pathLst>
                  <a:path extrusionOk="0" h="6354" w="6352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b0660e3634_1_4807"/>
              <p:cNvSpPr/>
              <p:nvPr/>
            </p:nvSpPr>
            <p:spPr>
              <a:xfrm>
                <a:off x="-6" y="5"/>
                <a:ext cx="497520" cy="497643"/>
              </a:xfrm>
              <a:custGeom>
                <a:rect b="b" l="l" r="r" t="t"/>
                <a:pathLst>
                  <a:path extrusionOk="0" h="4043" w="4042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gb0660e3634_1_4807"/>
              <p:cNvSpPr/>
              <p:nvPr/>
            </p:nvSpPr>
            <p:spPr>
              <a:xfrm>
                <a:off x="-6" y="5"/>
                <a:ext cx="212941" cy="213311"/>
              </a:xfrm>
              <a:custGeom>
                <a:rect b="b" l="l" r="r" t="t"/>
                <a:pathLst>
                  <a:path extrusionOk="0" h="1733" w="173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" name="Google Shape;269;gb0660e3634_1_4807"/>
            <p:cNvSpPr/>
            <p:nvPr/>
          </p:nvSpPr>
          <p:spPr>
            <a:xfrm>
              <a:off x="751265" y="-1807"/>
              <a:ext cx="2123360" cy="1061479"/>
            </a:xfrm>
            <a:custGeom>
              <a:rect b="b" l="l" r="r" t="t"/>
              <a:pathLst>
                <a:path extrusionOk="0" h="7924" w="15851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gb0660e3634_1_4807"/>
            <p:cNvSpPr/>
            <p:nvPr/>
          </p:nvSpPr>
          <p:spPr>
            <a:xfrm>
              <a:off x="1292598" y="-1807"/>
              <a:ext cx="1040716" cy="520157"/>
            </a:xfrm>
            <a:custGeom>
              <a:rect b="b" l="l" r="r" t="t"/>
              <a:pathLst>
                <a:path extrusionOk="0" h="3883" w="7769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gb0660e3634_1_4826"/>
          <p:cNvGrpSpPr/>
          <p:nvPr/>
        </p:nvGrpSpPr>
        <p:grpSpPr>
          <a:xfrm>
            <a:off x="-5770" y="-2409"/>
            <a:ext cx="4175014" cy="1725029"/>
            <a:chOff x="-4328" y="-1807"/>
            <a:chExt cx="3131339" cy="1293804"/>
          </a:xfrm>
        </p:grpSpPr>
        <p:grpSp>
          <p:nvGrpSpPr>
            <p:cNvPr id="273" name="Google Shape;273;gb0660e3634_1_4826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274" name="Google Shape;274;gb0660e3634_1_4826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rect b="b" l="l" r="r" t="t"/>
                <a:pathLst>
                  <a:path extrusionOk="0" h="8664" w="8663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gb0660e3634_1_4826"/>
              <p:cNvSpPr/>
              <p:nvPr/>
            </p:nvSpPr>
            <p:spPr>
              <a:xfrm>
                <a:off x="0" y="0"/>
                <a:ext cx="947226" cy="947524"/>
              </a:xfrm>
              <a:custGeom>
                <a:rect b="b" l="l" r="r" t="t"/>
                <a:pathLst>
                  <a:path extrusionOk="0" h="6354" w="6352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gb0660e3634_1_4826"/>
              <p:cNvSpPr/>
              <p:nvPr/>
            </p:nvSpPr>
            <p:spPr>
              <a:xfrm>
                <a:off x="0" y="0"/>
                <a:ext cx="602753" cy="602902"/>
              </a:xfrm>
              <a:custGeom>
                <a:rect b="b" l="l" r="r" t="t"/>
                <a:pathLst>
                  <a:path extrusionOk="0" h="4043" w="4042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gb0660e3634_1_4826"/>
              <p:cNvSpPr/>
              <p:nvPr/>
            </p:nvSpPr>
            <p:spPr>
              <a:xfrm>
                <a:off x="0" y="0"/>
                <a:ext cx="257982" cy="258429"/>
              </a:xfrm>
              <a:custGeom>
                <a:rect b="b" l="l" r="r" t="t"/>
                <a:pathLst>
                  <a:path extrusionOk="0" h="1733" w="173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" name="Google Shape;278;gb0660e3634_1_4826"/>
            <p:cNvSpPr/>
            <p:nvPr/>
          </p:nvSpPr>
          <p:spPr>
            <a:xfrm>
              <a:off x="751263" y="-1807"/>
              <a:ext cx="2375748" cy="1187649"/>
            </a:xfrm>
            <a:custGeom>
              <a:rect b="b" l="l" r="r" t="t"/>
              <a:pathLst>
                <a:path extrusionOk="0" h="7924" w="15851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gb0660e3634_1_4826"/>
            <p:cNvSpPr/>
            <p:nvPr/>
          </p:nvSpPr>
          <p:spPr>
            <a:xfrm>
              <a:off x="1356936" y="-1807"/>
              <a:ext cx="1164418" cy="581984"/>
            </a:xfrm>
            <a:custGeom>
              <a:rect b="b" l="l" r="r" t="t"/>
              <a:pathLst>
                <a:path extrusionOk="0" h="3883" w="7769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gb0660e3634_1_4826"/>
          <p:cNvSpPr txBox="1"/>
          <p:nvPr>
            <p:ph type="ctrTitle"/>
          </p:nvPr>
        </p:nvSpPr>
        <p:spPr>
          <a:xfrm>
            <a:off x="965600" y="4375575"/>
            <a:ext cx="3005100" cy="11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1" name="Google Shape;281;gb0660e3634_1_4826"/>
          <p:cNvSpPr txBox="1"/>
          <p:nvPr>
            <p:ph idx="1" type="subTitle"/>
          </p:nvPr>
        </p:nvSpPr>
        <p:spPr>
          <a:xfrm>
            <a:off x="965600" y="5376400"/>
            <a:ext cx="3005100" cy="76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2" name="Google Shape;282;gb0660e3634_1_4826"/>
          <p:cNvSpPr txBox="1"/>
          <p:nvPr>
            <p:ph hasCustomPrompt="1" idx="2" type="title"/>
          </p:nvPr>
        </p:nvSpPr>
        <p:spPr>
          <a:xfrm>
            <a:off x="965600" y="3863733"/>
            <a:ext cx="3005100" cy="7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83" name="Google Shape;283;gb0660e3634_1_4826"/>
          <p:cNvGrpSpPr/>
          <p:nvPr/>
        </p:nvGrpSpPr>
        <p:grpSpPr>
          <a:xfrm rot="10800000">
            <a:off x="8017000" y="5132967"/>
            <a:ext cx="4175014" cy="1725029"/>
            <a:chOff x="-4328" y="-1807"/>
            <a:chExt cx="3131339" cy="1293804"/>
          </a:xfrm>
        </p:grpSpPr>
        <p:grpSp>
          <p:nvGrpSpPr>
            <p:cNvPr id="284" name="Google Shape;284;gb0660e3634_1_4826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285" name="Google Shape;285;gb0660e3634_1_4826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rect b="b" l="l" r="r" t="t"/>
                <a:pathLst>
                  <a:path extrusionOk="0" h="8664" w="8663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gb0660e3634_1_4826"/>
              <p:cNvSpPr/>
              <p:nvPr/>
            </p:nvSpPr>
            <p:spPr>
              <a:xfrm>
                <a:off x="0" y="0"/>
                <a:ext cx="947226" cy="947524"/>
              </a:xfrm>
              <a:custGeom>
                <a:rect b="b" l="l" r="r" t="t"/>
                <a:pathLst>
                  <a:path extrusionOk="0" h="6354" w="6352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gb0660e3634_1_4826"/>
              <p:cNvSpPr/>
              <p:nvPr/>
            </p:nvSpPr>
            <p:spPr>
              <a:xfrm>
                <a:off x="0" y="0"/>
                <a:ext cx="602753" cy="602902"/>
              </a:xfrm>
              <a:custGeom>
                <a:rect b="b" l="l" r="r" t="t"/>
                <a:pathLst>
                  <a:path extrusionOk="0" h="4043" w="4042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gb0660e3634_1_4826"/>
              <p:cNvSpPr/>
              <p:nvPr/>
            </p:nvSpPr>
            <p:spPr>
              <a:xfrm>
                <a:off x="0" y="0"/>
                <a:ext cx="257982" cy="258429"/>
              </a:xfrm>
              <a:custGeom>
                <a:rect b="b" l="l" r="r" t="t"/>
                <a:pathLst>
                  <a:path extrusionOk="0" h="1733" w="173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gb0660e3634_1_4826"/>
            <p:cNvSpPr/>
            <p:nvPr/>
          </p:nvSpPr>
          <p:spPr>
            <a:xfrm>
              <a:off x="751263" y="-1807"/>
              <a:ext cx="2375748" cy="1187649"/>
            </a:xfrm>
            <a:custGeom>
              <a:rect b="b" l="l" r="r" t="t"/>
              <a:pathLst>
                <a:path extrusionOk="0" h="7924" w="15851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gb0660e3634_1_4826"/>
            <p:cNvSpPr/>
            <p:nvPr/>
          </p:nvSpPr>
          <p:spPr>
            <a:xfrm>
              <a:off x="1356936" y="-1807"/>
              <a:ext cx="1164418" cy="581984"/>
            </a:xfrm>
            <a:custGeom>
              <a:rect b="b" l="l" r="r" t="t"/>
              <a:pathLst>
                <a:path extrusionOk="0" h="3883" w="7769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gb0660e3634_1_4826"/>
          <p:cNvSpPr txBox="1"/>
          <p:nvPr>
            <p:ph idx="3" type="ctrTitle"/>
          </p:nvPr>
        </p:nvSpPr>
        <p:spPr>
          <a:xfrm>
            <a:off x="4593499" y="4375567"/>
            <a:ext cx="2030700" cy="11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2" name="Google Shape;292;gb0660e3634_1_4826"/>
          <p:cNvSpPr txBox="1"/>
          <p:nvPr>
            <p:ph idx="4" type="subTitle"/>
          </p:nvPr>
        </p:nvSpPr>
        <p:spPr>
          <a:xfrm>
            <a:off x="4593472" y="5376400"/>
            <a:ext cx="3005100" cy="76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3" name="Google Shape;293;gb0660e3634_1_4826"/>
          <p:cNvSpPr txBox="1"/>
          <p:nvPr>
            <p:ph hasCustomPrompt="1" idx="5" type="title"/>
          </p:nvPr>
        </p:nvSpPr>
        <p:spPr>
          <a:xfrm>
            <a:off x="4593472" y="3863733"/>
            <a:ext cx="3005100" cy="7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gb0660e3634_1_4826"/>
          <p:cNvSpPr txBox="1"/>
          <p:nvPr>
            <p:ph idx="6" type="ctrTitle"/>
          </p:nvPr>
        </p:nvSpPr>
        <p:spPr>
          <a:xfrm>
            <a:off x="4593455" y="1230317"/>
            <a:ext cx="3005100" cy="11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5" name="Google Shape;295;gb0660e3634_1_4826"/>
          <p:cNvSpPr txBox="1"/>
          <p:nvPr>
            <p:ph idx="7" type="subTitle"/>
          </p:nvPr>
        </p:nvSpPr>
        <p:spPr>
          <a:xfrm>
            <a:off x="4593455" y="2231142"/>
            <a:ext cx="3005100" cy="76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6" name="Google Shape;296;gb0660e3634_1_4826"/>
          <p:cNvSpPr txBox="1"/>
          <p:nvPr>
            <p:ph hasCustomPrompt="1" idx="8" type="title"/>
          </p:nvPr>
        </p:nvSpPr>
        <p:spPr>
          <a:xfrm>
            <a:off x="4593455" y="718475"/>
            <a:ext cx="3005100" cy="7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gb0660e3634_1_4826"/>
          <p:cNvSpPr txBox="1"/>
          <p:nvPr>
            <p:ph idx="9" type="ctrTitle"/>
          </p:nvPr>
        </p:nvSpPr>
        <p:spPr>
          <a:xfrm>
            <a:off x="8221326" y="1230317"/>
            <a:ext cx="3005100" cy="11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8" name="Google Shape;298;gb0660e3634_1_4826"/>
          <p:cNvSpPr txBox="1"/>
          <p:nvPr>
            <p:ph idx="13" type="subTitle"/>
          </p:nvPr>
        </p:nvSpPr>
        <p:spPr>
          <a:xfrm>
            <a:off x="8221326" y="2231142"/>
            <a:ext cx="3005100" cy="76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9" name="Google Shape;299;gb0660e3634_1_4826"/>
          <p:cNvSpPr txBox="1"/>
          <p:nvPr>
            <p:ph hasCustomPrompt="1" idx="14" type="title"/>
          </p:nvPr>
        </p:nvSpPr>
        <p:spPr>
          <a:xfrm>
            <a:off x="8221327" y="718475"/>
            <a:ext cx="3005100" cy="7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7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0660e3634_1_4855"/>
          <p:cNvSpPr txBox="1"/>
          <p:nvPr>
            <p:ph type="ctrTitle"/>
          </p:nvPr>
        </p:nvSpPr>
        <p:spPr>
          <a:xfrm>
            <a:off x="3149600" y="4194100"/>
            <a:ext cx="58929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2" name="Google Shape;302;gb0660e3634_1_4855"/>
          <p:cNvGrpSpPr/>
          <p:nvPr/>
        </p:nvGrpSpPr>
        <p:grpSpPr>
          <a:xfrm>
            <a:off x="0" y="-2409"/>
            <a:ext cx="12191688" cy="6860240"/>
            <a:chOff x="0" y="-1807"/>
            <a:chExt cx="9143995" cy="5145308"/>
          </a:xfrm>
        </p:grpSpPr>
        <p:grpSp>
          <p:nvGrpSpPr>
            <p:cNvPr id="303" name="Google Shape;303;gb0660e3634_1_4855"/>
            <p:cNvGrpSpPr/>
            <p:nvPr/>
          </p:nvGrpSpPr>
          <p:grpSpPr>
            <a:xfrm>
              <a:off x="0" y="-1807"/>
              <a:ext cx="3306195" cy="3370633"/>
              <a:chOff x="0" y="-1807"/>
              <a:chExt cx="3306195" cy="3370633"/>
            </a:xfrm>
          </p:grpSpPr>
          <p:grpSp>
            <p:nvGrpSpPr>
              <p:cNvPr id="304" name="Google Shape;304;gb0660e3634_1_4855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305" name="Google Shape;305;gb0660e3634_1_4855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rect b="b" l="l" r="r" t="t"/>
                  <a:pathLst>
                    <a:path extrusionOk="0" h="15593" w="15594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gb0660e3634_1_4855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rect b="b" l="l" r="r" t="t"/>
                  <a:pathLst>
                    <a:path extrusionOk="0" h="13285" w="13284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gb0660e3634_1_4855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rect b="b" l="l" r="r" t="t"/>
                  <a:pathLst>
                    <a:path extrusionOk="0" h="10976" w="10973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gb0660e3634_1_4855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rect b="b" l="l" r="r" t="t"/>
                  <a:pathLst>
                    <a:path extrusionOk="0" h="8664" w="8663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gb0660e3634_1_4855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rect b="b" l="l" r="r" t="t"/>
                  <a:pathLst>
                    <a:path extrusionOk="0" h="6354" w="6352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gb0660e3634_1_4855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rect b="b" l="l" r="r" t="t"/>
                  <a:pathLst>
                    <a:path extrusionOk="0" h="4043" w="4042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gb0660e3634_1_4855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rect b="b" l="l" r="r" t="t"/>
                  <a:pathLst>
                    <a:path extrusionOk="0" h="1733" w="173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2" name="Google Shape;312;gb0660e3634_1_4855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rect b="b" l="l" r="r" t="t"/>
                <a:pathLst>
                  <a:path extrusionOk="0" h="22591" w="22171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gb0660e3634_1_4855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rect b="b" l="l" r="r" t="t"/>
                <a:pathLst>
                  <a:path extrusionOk="0" h="7924" w="15851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gb0660e3634_1_4855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rect b="b" l="l" r="r" t="t"/>
                <a:pathLst>
                  <a:path extrusionOk="0" h="3883" w="7769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gb0660e3634_1_4855"/>
            <p:cNvGrpSpPr/>
            <p:nvPr/>
          </p:nvGrpSpPr>
          <p:grpSpPr>
            <a:xfrm rot="10800000">
              <a:off x="5837800" y="1772868"/>
              <a:ext cx="3306195" cy="3370633"/>
              <a:chOff x="0" y="-1807"/>
              <a:chExt cx="3306195" cy="3370633"/>
            </a:xfrm>
          </p:grpSpPr>
          <p:grpSp>
            <p:nvGrpSpPr>
              <p:cNvPr id="316" name="Google Shape;316;gb0660e3634_1_4855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317" name="Google Shape;317;gb0660e3634_1_4855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rect b="b" l="l" r="r" t="t"/>
                  <a:pathLst>
                    <a:path extrusionOk="0" h="15593" w="15594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gb0660e3634_1_4855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rect b="b" l="l" r="r" t="t"/>
                  <a:pathLst>
                    <a:path extrusionOk="0" h="13285" w="13284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gb0660e3634_1_4855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rect b="b" l="l" r="r" t="t"/>
                  <a:pathLst>
                    <a:path extrusionOk="0" h="10976" w="10973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gb0660e3634_1_4855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rect b="b" l="l" r="r" t="t"/>
                  <a:pathLst>
                    <a:path extrusionOk="0" h="8664" w="8663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gb0660e3634_1_4855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rect b="b" l="l" r="r" t="t"/>
                  <a:pathLst>
                    <a:path extrusionOk="0" h="6354" w="6352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gb0660e3634_1_4855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rect b="b" l="l" r="r" t="t"/>
                  <a:pathLst>
                    <a:path extrusionOk="0" h="4043" w="4042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gb0660e3634_1_4855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rect b="b" l="l" r="r" t="t"/>
                  <a:pathLst>
                    <a:path extrusionOk="0" h="1733" w="173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4" name="Google Shape;324;gb0660e3634_1_4855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rect b="b" l="l" r="r" t="t"/>
                <a:pathLst>
                  <a:path extrusionOk="0" h="22591" w="22171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gb0660e3634_1_4855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rect b="b" l="l" r="r" t="t"/>
                <a:pathLst>
                  <a:path extrusionOk="0" h="7924" w="15851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gb0660e3634_1_4855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rect b="b" l="l" r="r" t="t"/>
                <a:pathLst>
                  <a:path extrusionOk="0" h="3883" w="7769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7" name="Google Shape;327;gb0660e3634_1_4855"/>
          <p:cNvSpPr txBox="1"/>
          <p:nvPr>
            <p:ph idx="1" type="subTitle"/>
          </p:nvPr>
        </p:nvSpPr>
        <p:spPr>
          <a:xfrm flipH="1">
            <a:off x="2694700" y="2830167"/>
            <a:ext cx="6802500" cy="148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17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0660e3634_1_4883"/>
          <p:cNvSpPr txBox="1"/>
          <p:nvPr>
            <p:ph type="ctrTitle"/>
          </p:nvPr>
        </p:nvSpPr>
        <p:spPr>
          <a:xfrm>
            <a:off x="1583400" y="374285"/>
            <a:ext cx="90252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0" name="Google Shape;330;gb0660e3634_1_4883"/>
          <p:cNvSpPr txBox="1"/>
          <p:nvPr>
            <p:ph idx="1" type="subTitle"/>
          </p:nvPr>
        </p:nvSpPr>
        <p:spPr>
          <a:xfrm>
            <a:off x="965600" y="4152241"/>
            <a:ext cx="3016500" cy="129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331" name="Google Shape;331;gb0660e3634_1_4883"/>
          <p:cNvGrpSpPr/>
          <p:nvPr/>
        </p:nvGrpSpPr>
        <p:grpSpPr>
          <a:xfrm rot="-5400000">
            <a:off x="9884959" y="1132278"/>
            <a:ext cx="3100570" cy="1584607"/>
            <a:chOff x="2869147" y="3685156"/>
            <a:chExt cx="3405723" cy="1740561"/>
          </a:xfrm>
        </p:grpSpPr>
        <p:sp>
          <p:nvSpPr>
            <p:cNvPr id="332" name="Google Shape;332;gb0660e3634_1_4883"/>
            <p:cNvSpPr/>
            <p:nvPr/>
          </p:nvSpPr>
          <p:spPr>
            <a:xfrm>
              <a:off x="2869147" y="3685156"/>
              <a:ext cx="3405723" cy="1740556"/>
            </a:xfrm>
            <a:custGeom>
              <a:rect b="b" l="l" r="r" t="t"/>
              <a:pathLst>
                <a:path extrusionOk="0" h="11613" w="22723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gb0660e3634_1_4883"/>
            <p:cNvSpPr/>
            <p:nvPr/>
          </p:nvSpPr>
          <p:spPr>
            <a:xfrm>
              <a:off x="3346671" y="4162229"/>
              <a:ext cx="2450538" cy="1263488"/>
            </a:xfrm>
            <a:custGeom>
              <a:rect b="b" l="l" r="r" t="t"/>
              <a:pathLst>
                <a:path extrusionOk="0" h="8430" w="1635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gb0660e3634_1_4883"/>
          <p:cNvSpPr txBox="1"/>
          <p:nvPr>
            <p:ph idx="2" type="subTitle"/>
          </p:nvPr>
        </p:nvSpPr>
        <p:spPr>
          <a:xfrm>
            <a:off x="965600" y="3458100"/>
            <a:ext cx="3016500" cy="615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335" name="Google Shape;335;gb0660e3634_1_4883"/>
          <p:cNvSpPr txBox="1"/>
          <p:nvPr>
            <p:ph idx="3" type="subTitle"/>
          </p:nvPr>
        </p:nvSpPr>
        <p:spPr>
          <a:xfrm>
            <a:off x="4587800" y="4152241"/>
            <a:ext cx="3016500" cy="129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6" name="Google Shape;336;gb0660e3634_1_4883"/>
          <p:cNvSpPr txBox="1"/>
          <p:nvPr>
            <p:ph idx="4" type="subTitle"/>
          </p:nvPr>
        </p:nvSpPr>
        <p:spPr>
          <a:xfrm>
            <a:off x="4587800" y="3458100"/>
            <a:ext cx="3016500" cy="615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337" name="Google Shape;337;gb0660e3634_1_4883"/>
          <p:cNvSpPr txBox="1"/>
          <p:nvPr>
            <p:ph idx="5" type="subTitle"/>
          </p:nvPr>
        </p:nvSpPr>
        <p:spPr>
          <a:xfrm>
            <a:off x="8210000" y="4152241"/>
            <a:ext cx="3016500" cy="129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8" name="Google Shape;338;gb0660e3634_1_4883"/>
          <p:cNvSpPr txBox="1"/>
          <p:nvPr>
            <p:ph idx="6" type="subTitle"/>
          </p:nvPr>
        </p:nvSpPr>
        <p:spPr>
          <a:xfrm>
            <a:off x="8210000" y="3458100"/>
            <a:ext cx="3016500" cy="615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exend Deca"/>
              <a:buNone/>
              <a:defRPr sz="21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">
  <p:cSld name="TITLE_ONLY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0660e3634_1_4894"/>
          <p:cNvSpPr txBox="1"/>
          <p:nvPr>
            <p:ph type="ctrTitle"/>
          </p:nvPr>
        </p:nvSpPr>
        <p:spPr>
          <a:xfrm>
            <a:off x="1583400" y="374285"/>
            <a:ext cx="90252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41" name="Google Shape;341;gb0660e3634_1_4894"/>
          <p:cNvGrpSpPr/>
          <p:nvPr/>
        </p:nvGrpSpPr>
        <p:grpSpPr>
          <a:xfrm flipH="1" rot="5400000">
            <a:off x="-797844" y="1132278"/>
            <a:ext cx="3100570" cy="1584607"/>
            <a:chOff x="2869147" y="3685156"/>
            <a:chExt cx="3405723" cy="1740561"/>
          </a:xfrm>
        </p:grpSpPr>
        <p:sp>
          <p:nvSpPr>
            <p:cNvPr id="342" name="Google Shape;342;gb0660e3634_1_4894"/>
            <p:cNvSpPr/>
            <p:nvPr/>
          </p:nvSpPr>
          <p:spPr>
            <a:xfrm>
              <a:off x="2869147" y="3685156"/>
              <a:ext cx="3405723" cy="1740556"/>
            </a:xfrm>
            <a:custGeom>
              <a:rect b="b" l="l" r="r" t="t"/>
              <a:pathLst>
                <a:path extrusionOk="0" h="11613" w="22723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gb0660e3634_1_4894"/>
            <p:cNvSpPr/>
            <p:nvPr/>
          </p:nvSpPr>
          <p:spPr>
            <a:xfrm>
              <a:off x="3346671" y="4162229"/>
              <a:ext cx="2450538" cy="1263488"/>
            </a:xfrm>
            <a:custGeom>
              <a:rect b="b" l="l" r="r" t="t"/>
              <a:pathLst>
                <a:path extrusionOk="0" h="8430" w="1635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gb0660e3634_1_4894"/>
          <p:cNvGrpSpPr/>
          <p:nvPr/>
        </p:nvGrpSpPr>
        <p:grpSpPr>
          <a:xfrm flipH="1" rot="10800000">
            <a:off x="-4307" y="3755314"/>
            <a:ext cx="3100478" cy="3100279"/>
            <a:chOff x="0" y="0"/>
            <a:chExt cx="2325416" cy="2325267"/>
          </a:xfrm>
        </p:grpSpPr>
        <p:sp>
          <p:nvSpPr>
            <p:cNvPr id="345" name="Google Shape;345;gb0660e3634_1_4894"/>
            <p:cNvSpPr/>
            <p:nvPr/>
          </p:nvSpPr>
          <p:spPr>
            <a:xfrm>
              <a:off x="0" y="0"/>
              <a:ext cx="2325416" cy="2325267"/>
            </a:xfrm>
            <a:custGeom>
              <a:rect b="b" l="l" r="r" t="t"/>
              <a:pathLst>
                <a:path extrusionOk="0" h="15593" w="15594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gb0660e3634_1_4894"/>
            <p:cNvSpPr/>
            <p:nvPr/>
          </p:nvSpPr>
          <p:spPr>
            <a:xfrm>
              <a:off x="0" y="0"/>
              <a:ext cx="1980943" cy="1981092"/>
            </a:xfrm>
            <a:custGeom>
              <a:rect b="b" l="l" r="r" t="t"/>
              <a:pathLst>
                <a:path extrusionOk="0" h="13285" w="13284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b0660e3634_1_4894"/>
            <p:cNvSpPr/>
            <p:nvPr/>
          </p:nvSpPr>
          <p:spPr>
            <a:xfrm>
              <a:off x="0" y="0"/>
              <a:ext cx="1636321" cy="1636769"/>
            </a:xfrm>
            <a:custGeom>
              <a:rect b="b" l="l" r="r" t="t"/>
              <a:pathLst>
                <a:path extrusionOk="0" h="10976" w="10973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gb0660e3634_1_4894"/>
            <p:cNvSpPr/>
            <p:nvPr/>
          </p:nvSpPr>
          <p:spPr>
            <a:xfrm>
              <a:off x="0" y="0"/>
              <a:ext cx="1291848" cy="1291997"/>
            </a:xfrm>
            <a:custGeom>
              <a:rect b="b" l="l" r="r" t="t"/>
              <a:pathLst>
                <a:path extrusionOk="0" h="8664" w="8663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gb0660e3634_1_4894"/>
            <p:cNvSpPr/>
            <p:nvPr/>
          </p:nvSpPr>
          <p:spPr>
            <a:xfrm>
              <a:off x="0" y="0"/>
              <a:ext cx="947226" cy="947524"/>
            </a:xfrm>
            <a:custGeom>
              <a:rect b="b" l="l" r="r" t="t"/>
              <a:pathLst>
                <a:path extrusionOk="0" h="6354" w="6352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gb0660e3634_1_4894"/>
            <p:cNvSpPr/>
            <p:nvPr/>
          </p:nvSpPr>
          <p:spPr>
            <a:xfrm>
              <a:off x="0" y="0"/>
              <a:ext cx="602753" cy="602902"/>
            </a:xfrm>
            <a:custGeom>
              <a:rect b="b" l="l" r="r" t="t"/>
              <a:pathLst>
                <a:path extrusionOk="0" h="4043" w="4042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b0660e3634_1_4894"/>
            <p:cNvSpPr/>
            <p:nvPr/>
          </p:nvSpPr>
          <p:spPr>
            <a:xfrm>
              <a:off x="0" y="0"/>
              <a:ext cx="257982" cy="258429"/>
            </a:xfrm>
            <a:custGeom>
              <a:rect b="b" l="l" r="r" t="t"/>
              <a:pathLst>
                <a:path extrusionOk="0" h="1733" w="173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gb0660e3634_1_4894"/>
          <p:cNvGrpSpPr/>
          <p:nvPr/>
        </p:nvGrpSpPr>
        <p:grpSpPr>
          <a:xfrm rot="-5400000">
            <a:off x="9884959" y="1132278"/>
            <a:ext cx="3100570" cy="1584607"/>
            <a:chOff x="2869147" y="3685156"/>
            <a:chExt cx="3405723" cy="1740561"/>
          </a:xfrm>
        </p:grpSpPr>
        <p:sp>
          <p:nvSpPr>
            <p:cNvPr id="353" name="Google Shape;353;gb0660e3634_1_4894"/>
            <p:cNvSpPr/>
            <p:nvPr/>
          </p:nvSpPr>
          <p:spPr>
            <a:xfrm>
              <a:off x="2869147" y="3685156"/>
              <a:ext cx="3405723" cy="1740556"/>
            </a:xfrm>
            <a:custGeom>
              <a:rect b="b" l="l" r="r" t="t"/>
              <a:pathLst>
                <a:path extrusionOk="0" h="11613" w="22723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gb0660e3634_1_4894"/>
            <p:cNvSpPr/>
            <p:nvPr/>
          </p:nvSpPr>
          <p:spPr>
            <a:xfrm>
              <a:off x="3346671" y="4162229"/>
              <a:ext cx="2450538" cy="1263488"/>
            </a:xfrm>
            <a:custGeom>
              <a:rect b="b" l="l" r="r" t="t"/>
              <a:pathLst>
                <a:path extrusionOk="0" h="8430" w="1635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1_2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0660e3634_1_4910"/>
          <p:cNvSpPr txBox="1"/>
          <p:nvPr>
            <p:ph type="ctrTitle"/>
          </p:nvPr>
        </p:nvSpPr>
        <p:spPr>
          <a:xfrm>
            <a:off x="1583400" y="374285"/>
            <a:ext cx="90252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57" name="Google Shape;357;gb0660e3634_1_4910"/>
          <p:cNvGrpSpPr/>
          <p:nvPr/>
        </p:nvGrpSpPr>
        <p:grpSpPr>
          <a:xfrm flipH="1" rot="-5400000">
            <a:off x="9912926" y="4126004"/>
            <a:ext cx="3100570" cy="1584607"/>
            <a:chOff x="2869147" y="3685156"/>
            <a:chExt cx="3405723" cy="1740561"/>
          </a:xfrm>
        </p:grpSpPr>
        <p:sp>
          <p:nvSpPr>
            <p:cNvPr id="358" name="Google Shape;358;gb0660e3634_1_4910"/>
            <p:cNvSpPr/>
            <p:nvPr/>
          </p:nvSpPr>
          <p:spPr>
            <a:xfrm>
              <a:off x="2869147" y="3685156"/>
              <a:ext cx="3405723" cy="1740556"/>
            </a:xfrm>
            <a:custGeom>
              <a:rect b="b" l="l" r="r" t="t"/>
              <a:pathLst>
                <a:path extrusionOk="0" h="11613" w="22723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gb0660e3634_1_4910"/>
            <p:cNvSpPr/>
            <p:nvPr/>
          </p:nvSpPr>
          <p:spPr>
            <a:xfrm>
              <a:off x="3346671" y="4162229"/>
              <a:ext cx="2450538" cy="1263488"/>
            </a:xfrm>
            <a:custGeom>
              <a:rect b="b" l="l" r="r" t="t"/>
              <a:pathLst>
                <a:path extrusionOk="0" h="8430" w="1635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gb0660e3634_1_4910"/>
          <p:cNvGrpSpPr/>
          <p:nvPr/>
        </p:nvGrpSpPr>
        <p:grpSpPr>
          <a:xfrm flipH="1">
            <a:off x="9119482" y="-12704"/>
            <a:ext cx="3100478" cy="3100279"/>
            <a:chOff x="0" y="0"/>
            <a:chExt cx="2325416" cy="2325267"/>
          </a:xfrm>
        </p:grpSpPr>
        <p:sp>
          <p:nvSpPr>
            <p:cNvPr id="361" name="Google Shape;361;gb0660e3634_1_4910"/>
            <p:cNvSpPr/>
            <p:nvPr/>
          </p:nvSpPr>
          <p:spPr>
            <a:xfrm>
              <a:off x="0" y="0"/>
              <a:ext cx="2325416" cy="2325267"/>
            </a:xfrm>
            <a:custGeom>
              <a:rect b="b" l="l" r="r" t="t"/>
              <a:pathLst>
                <a:path extrusionOk="0" h="15593" w="15594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gb0660e3634_1_4910"/>
            <p:cNvSpPr/>
            <p:nvPr/>
          </p:nvSpPr>
          <p:spPr>
            <a:xfrm>
              <a:off x="0" y="0"/>
              <a:ext cx="1980943" cy="1981092"/>
            </a:xfrm>
            <a:custGeom>
              <a:rect b="b" l="l" r="r" t="t"/>
              <a:pathLst>
                <a:path extrusionOk="0" h="13285" w="13284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gb0660e3634_1_4910"/>
            <p:cNvSpPr/>
            <p:nvPr/>
          </p:nvSpPr>
          <p:spPr>
            <a:xfrm>
              <a:off x="0" y="0"/>
              <a:ext cx="1636321" cy="1636769"/>
            </a:xfrm>
            <a:custGeom>
              <a:rect b="b" l="l" r="r" t="t"/>
              <a:pathLst>
                <a:path extrusionOk="0" h="10976" w="10973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gb0660e3634_1_4910"/>
            <p:cNvSpPr/>
            <p:nvPr/>
          </p:nvSpPr>
          <p:spPr>
            <a:xfrm>
              <a:off x="0" y="0"/>
              <a:ext cx="1291848" cy="1291997"/>
            </a:xfrm>
            <a:custGeom>
              <a:rect b="b" l="l" r="r" t="t"/>
              <a:pathLst>
                <a:path extrusionOk="0" h="8664" w="8663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gb0660e3634_1_4910"/>
            <p:cNvSpPr/>
            <p:nvPr/>
          </p:nvSpPr>
          <p:spPr>
            <a:xfrm>
              <a:off x="0" y="0"/>
              <a:ext cx="947226" cy="947524"/>
            </a:xfrm>
            <a:custGeom>
              <a:rect b="b" l="l" r="r" t="t"/>
              <a:pathLst>
                <a:path extrusionOk="0" h="6354" w="6352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gb0660e3634_1_4910"/>
            <p:cNvSpPr/>
            <p:nvPr/>
          </p:nvSpPr>
          <p:spPr>
            <a:xfrm>
              <a:off x="0" y="0"/>
              <a:ext cx="602753" cy="602902"/>
            </a:xfrm>
            <a:custGeom>
              <a:rect b="b" l="l" r="r" t="t"/>
              <a:pathLst>
                <a:path extrusionOk="0" h="4043" w="4042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gb0660e3634_1_4910"/>
            <p:cNvSpPr/>
            <p:nvPr/>
          </p:nvSpPr>
          <p:spPr>
            <a:xfrm>
              <a:off x="0" y="0"/>
              <a:ext cx="257982" cy="258429"/>
            </a:xfrm>
            <a:custGeom>
              <a:rect b="b" l="l" r="r" t="t"/>
              <a:pathLst>
                <a:path extrusionOk="0" h="1733" w="173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gb0660e3634_1_4910"/>
          <p:cNvGrpSpPr/>
          <p:nvPr/>
        </p:nvGrpSpPr>
        <p:grpSpPr>
          <a:xfrm flipH="1" rot="10800000">
            <a:off x="17" y="5132967"/>
            <a:ext cx="1722421" cy="1722620"/>
            <a:chOff x="0" y="0"/>
            <a:chExt cx="1291848" cy="1291997"/>
          </a:xfrm>
        </p:grpSpPr>
        <p:sp>
          <p:nvSpPr>
            <p:cNvPr id="369" name="Google Shape;369;gb0660e3634_1_4910"/>
            <p:cNvSpPr/>
            <p:nvPr/>
          </p:nvSpPr>
          <p:spPr>
            <a:xfrm>
              <a:off x="0" y="0"/>
              <a:ext cx="1291848" cy="1291997"/>
            </a:xfrm>
            <a:custGeom>
              <a:rect b="b" l="l" r="r" t="t"/>
              <a:pathLst>
                <a:path extrusionOk="0" h="8664" w="8663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b0660e3634_1_4910"/>
            <p:cNvSpPr/>
            <p:nvPr/>
          </p:nvSpPr>
          <p:spPr>
            <a:xfrm>
              <a:off x="0" y="0"/>
              <a:ext cx="947226" cy="947524"/>
            </a:xfrm>
            <a:custGeom>
              <a:rect b="b" l="l" r="r" t="t"/>
              <a:pathLst>
                <a:path extrusionOk="0" h="6354" w="6352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gb0660e3634_1_4910"/>
            <p:cNvSpPr/>
            <p:nvPr/>
          </p:nvSpPr>
          <p:spPr>
            <a:xfrm>
              <a:off x="0" y="0"/>
              <a:ext cx="602753" cy="602902"/>
            </a:xfrm>
            <a:custGeom>
              <a:rect b="b" l="l" r="r" t="t"/>
              <a:pathLst>
                <a:path extrusionOk="0" h="4043" w="4042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b0660e3634_1_4910"/>
            <p:cNvSpPr/>
            <p:nvPr/>
          </p:nvSpPr>
          <p:spPr>
            <a:xfrm>
              <a:off x="0" y="0"/>
              <a:ext cx="257982" cy="258429"/>
            </a:xfrm>
            <a:custGeom>
              <a:rect b="b" l="l" r="r" t="t"/>
              <a:pathLst>
                <a:path extrusionOk="0" h="1733" w="173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ONLY_1_2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0660e3634_1_4928"/>
          <p:cNvSpPr txBox="1"/>
          <p:nvPr>
            <p:ph type="ctrTitle"/>
          </p:nvPr>
        </p:nvSpPr>
        <p:spPr>
          <a:xfrm>
            <a:off x="1583400" y="374285"/>
            <a:ext cx="90252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75" name="Google Shape;375;gb0660e3634_1_4928"/>
          <p:cNvGrpSpPr/>
          <p:nvPr/>
        </p:nvGrpSpPr>
        <p:grpSpPr>
          <a:xfrm rot="5400000">
            <a:off x="-833377" y="4126004"/>
            <a:ext cx="3100570" cy="1584607"/>
            <a:chOff x="2869147" y="3685156"/>
            <a:chExt cx="3405723" cy="1740561"/>
          </a:xfrm>
        </p:grpSpPr>
        <p:sp>
          <p:nvSpPr>
            <p:cNvPr id="376" name="Google Shape;376;gb0660e3634_1_4928"/>
            <p:cNvSpPr/>
            <p:nvPr/>
          </p:nvSpPr>
          <p:spPr>
            <a:xfrm>
              <a:off x="2869147" y="3685156"/>
              <a:ext cx="3405723" cy="1740556"/>
            </a:xfrm>
            <a:custGeom>
              <a:rect b="b" l="l" r="r" t="t"/>
              <a:pathLst>
                <a:path extrusionOk="0" h="11613" w="22723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gb0660e3634_1_4928"/>
            <p:cNvSpPr/>
            <p:nvPr/>
          </p:nvSpPr>
          <p:spPr>
            <a:xfrm>
              <a:off x="3346671" y="4162229"/>
              <a:ext cx="2450538" cy="1263488"/>
            </a:xfrm>
            <a:custGeom>
              <a:rect b="b" l="l" r="r" t="t"/>
              <a:pathLst>
                <a:path extrusionOk="0" h="8430" w="1635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gb0660e3634_1_4928"/>
          <p:cNvGrpSpPr/>
          <p:nvPr/>
        </p:nvGrpSpPr>
        <p:grpSpPr>
          <a:xfrm>
            <a:off x="-39841" y="-12704"/>
            <a:ext cx="3100478" cy="3100279"/>
            <a:chOff x="0" y="0"/>
            <a:chExt cx="2325416" cy="2325267"/>
          </a:xfrm>
        </p:grpSpPr>
        <p:sp>
          <p:nvSpPr>
            <p:cNvPr id="379" name="Google Shape;379;gb0660e3634_1_4928"/>
            <p:cNvSpPr/>
            <p:nvPr/>
          </p:nvSpPr>
          <p:spPr>
            <a:xfrm>
              <a:off x="0" y="0"/>
              <a:ext cx="2325416" cy="2325267"/>
            </a:xfrm>
            <a:custGeom>
              <a:rect b="b" l="l" r="r" t="t"/>
              <a:pathLst>
                <a:path extrusionOk="0" h="15593" w="15594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b0660e3634_1_4928"/>
            <p:cNvSpPr/>
            <p:nvPr/>
          </p:nvSpPr>
          <p:spPr>
            <a:xfrm>
              <a:off x="0" y="0"/>
              <a:ext cx="1980943" cy="1981092"/>
            </a:xfrm>
            <a:custGeom>
              <a:rect b="b" l="l" r="r" t="t"/>
              <a:pathLst>
                <a:path extrusionOk="0" h="13285" w="13284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gb0660e3634_1_4928"/>
            <p:cNvSpPr/>
            <p:nvPr/>
          </p:nvSpPr>
          <p:spPr>
            <a:xfrm>
              <a:off x="0" y="0"/>
              <a:ext cx="1636321" cy="1636769"/>
            </a:xfrm>
            <a:custGeom>
              <a:rect b="b" l="l" r="r" t="t"/>
              <a:pathLst>
                <a:path extrusionOk="0" h="10976" w="10973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gb0660e3634_1_4928"/>
            <p:cNvSpPr/>
            <p:nvPr/>
          </p:nvSpPr>
          <p:spPr>
            <a:xfrm>
              <a:off x="0" y="0"/>
              <a:ext cx="1291848" cy="1291997"/>
            </a:xfrm>
            <a:custGeom>
              <a:rect b="b" l="l" r="r" t="t"/>
              <a:pathLst>
                <a:path extrusionOk="0" h="8664" w="8663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gb0660e3634_1_4928"/>
            <p:cNvSpPr/>
            <p:nvPr/>
          </p:nvSpPr>
          <p:spPr>
            <a:xfrm>
              <a:off x="0" y="0"/>
              <a:ext cx="947226" cy="947524"/>
            </a:xfrm>
            <a:custGeom>
              <a:rect b="b" l="l" r="r" t="t"/>
              <a:pathLst>
                <a:path extrusionOk="0" h="6354" w="6352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gb0660e3634_1_4928"/>
            <p:cNvSpPr/>
            <p:nvPr/>
          </p:nvSpPr>
          <p:spPr>
            <a:xfrm>
              <a:off x="0" y="0"/>
              <a:ext cx="602753" cy="602902"/>
            </a:xfrm>
            <a:custGeom>
              <a:rect b="b" l="l" r="r" t="t"/>
              <a:pathLst>
                <a:path extrusionOk="0" h="4043" w="4042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gb0660e3634_1_4928"/>
            <p:cNvSpPr/>
            <p:nvPr/>
          </p:nvSpPr>
          <p:spPr>
            <a:xfrm>
              <a:off x="0" y="0"/>
              <a:ext cx="257982" cy="258429"/>
            </a:xfrm>
            <a:custGeom>
              <a:rect b="b" l="l" r="r" t="t"/>
              <a:pathLst>
                <a:path extrusionOk="0" h="1733" w="173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gb0660e3634_1_4928"/>
          <p:cNvGrpSpPr/>
          <p:nvPr/>
        </p:nvGrpSpPr>
        <p:grpSpPr>
          <a:xfrm flipH="1">
            <a:off x="10469593" y="-12709"/>
            <a:ext cx="1722421" cy="1722620"/>
            <a:chOff x="0" y="0"/>
            <a:chExt cx="1291848" cy="1291997"/>
          </a:xfrm>
        </p:grpSpPr>
        <p:sp>
          <p:nvSpPr>
            <p:cNvPr id="387" name="Google Shape;387;gb0660e3634_1_4928"/>
            <p:cNvSpPr/>
            <p:nvPr/>
          </p:nvSpPr>
          <p:spPr>
            <a:xfrm>
              <a:off x="0" y="0"/>
              <a:ext cx="1291848" cy="1291997"/>
            </a:xfrm>
            <a:custGeom>
              <a:rect b="b" l="l" r="r" t="t"/>
              <a:pathLst>
                <a:path extrusionOk="0" h="8664" w="8663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gb0660e3634_1_4928"/>
            <p:cNvSpPr/>
            <p:nvPr/>
          </p:nvSpPr>
          <p:spPr>
            <a:xfrm>
              <a:off x="0" y="0"/>
              <a:ext cx="947226" cy="947524"/>
            </a:xfrm>
            <a:custGeom>
              <a:rect b="b" l="l" r="r" t="t"/>
              <a:pathLst>
                <a:path extrusionOk="0" h="6354" w="6352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gb0660e3634_1_4928"/>
            <p:cNvSpPr/>
            <p:nvPr/>
          </p:nvSpPr>
          <p:spPr>
            <a:xfrm>
              <a:off x="0" y="0"/>
              <a:ext cx="602753" cy="602902"/>
            </a:xfrm>
            <a:custGeom>
              <a:rect b="b" l="l" r="r" t="t"/>
              <a:pathLst>
                <a:path extrusionOk="0" h="4043" w="4042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gb0660e3634_1_4928"/>
            <p:cNvSpPr/>
            <p:nvPr/>
          </p:nvSpPr>
          <p:spPr>
            <a:xfrm>
              <a:off x="0" y="0"/>
              <a:ext cx="257982" cy="258429"/>
            </a:xfrm>
            <a:custGeom>
              <a:rect b="b" l="l" r="r" t="t"/>
              <a:pathLst>
                <a:path extrusionOk="0" h="1733" w="173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TITLE_ONLY_1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gb0660e3634_1_4946"/>
          <p:cNvGrpSpPr/>
          <p:nvPr/>
        </p:nvGrpSpPr>
        <p:grpSpPr>
          <a:xfrm flipH="1" rot="5400000">
            <a:off x="-792575" y="1132278"/>
            <a:ext cx="3100570" cy="1584607"/>
            <a:chOff x="2869147" y="3685156"/>
            <a:chExt cx="3405723" cy="1740561"/>
          </a:xfrm>
        </p:grpSpPr>
        <p:sp>
          <p:nvSpPr>
            <p:cNvPr id="393" name="Google Shape;393;gb0660e3634_1_4946"/>
            <p:cNvSpPr/>
            <p:nvPr/>
          </p:nvSpPr>
          <p:spPr>
            <a:xfrm>
              <a:off x="2869147" y="3685156"/>
              <a:ext cx="3405723" cy="1740556"/>
            </a:xfrm>
            <a:custGeom>
              <a:rect b="b" l="l" r="r" t="t"/>
              <a:pathLst>
                <a:path extrusionOk="0" h="11613" w="22723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gb0660e3634_1_4946"/>
            <p:cNvSpPr/>
            <p:nvPr/>
          </p:nvSpPr>
          <p:spPr>
            <a:xfrm>
              <a:off x="3346671" y="4162229"/>
              <a:ext cx="2450538" cy="1263488"/>
            </a:xfrm>
            <a:custGeom>
              <a:rect b="b" l="l" r="r" t="t"/>
              <a:pathLst>
                <a:path extrusionOk="0" h="8430" w="1635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gb0660e3634_1_4946"/>
          <p:cNvSpPr txBox="1"/>
          <p:nvPr>
            <p:ph type="ctrTitle"/>
          </p:nvPr>
        </p:nvSpPr>
        <p:spPr>
          <a:xfrm>
            <a:off x="1583400" y="374285"/>
            <a:ext cx="90252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6" name="Google Shape;396;gb0660e3634_1_4946"/>
          <p:cNvSpPr txBox="1"/>
          <p:nvPr>
            <p:ph idx="1" type="subTitle"/>
          </p:nvPr>
        </p:nvSpPr>
        <p:spPr>
          <a:xfrm>
            <a:off x="965600" y="2761768"/>
            <a:ext cx="2635500" cy="129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7" name="Google Shape;397;gb0660e3634_1_4946"/>
          <p:cNvSpPr txBox="1"/>
          <p:nvPr>
            <p:ph idx="2" type="subTitle"/>
          </p:nvPr>
        </p:nvSpPr>
        <p:spPr>
          <a:xfrm>
            <a:off x="4777652" y="2764994"/>
            <a:ext cx="2635500" cy="129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8" name="Google Shape;398;gb0660e3634_1_4946"/>
          <p:cNvSpPr txBox="1"/>
          <p:nvPr>
            <p:ph idx="3" type="subTitle"/>
          </p:nvPr>
        </p:nvSpPr>
        <p:spPr>
          <a:xfrm>
            <a:off x="8589704" y="2761768"/>
            <a:ext cx="2635500" cy="129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9" name="Google Shape;399;gb0660e3634_1_4946"/>
          <p:cNvSpPr txBox="1"/>
          <p:nvPr>
            <p:ph idx="4" type="subTitle"/>
          </p:nvPr>
        </p:nvSpPr>
        <p:spPr>
          <a:xfrm>
            <a:off x="966567" y="4841101"/>
            <a:ext cx="2635500" cy="129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0" name="Google Shape;400;gb0660e3634_1_4946"/>
          <p:cNvSpPr txBox="1"/>
          <p:nvPr>
            <p:ph idx="5" type="subTitle"/>
          </p:nvPr>
        </p:nvSpPr>
        <p:spPr>
          <a:xfrm>
            <a:off x="4778619" y="4844335"/>
            <a:ext cx="2635500" cy="129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1" name="Google Shape;401;gb0660e3634_1_4946"/>
          <p:cNvSpPr txBox="1"/>
          <p:nvPr>
            <p:ph idx="6" type="subTitle"/>
          </p:nvPr>
        </p:nvSpPr>
        <p:spPr>
          <a:xfrm>
            <a:off x="8590671" y="4841101"/>
            <a:ext cx="2635500" cy="129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402" name="Google Shape;402;gb0660e3634_1_4946"/>
          <p:cNvGrpSpPr/>
          <p:nvPr/>
        </p:nvGrpSpPr>
        <p:grpSpPr>
          <a:xfrm rot="-5400000">
            <a:off x="9884959" y="1132278"/>
            <a:ext cx="3100570" cy="1584607"/>
            <a:chOff x="2869147" y="3685156"/>
            <a:chExt cx="3405723" cy="1740561"/>
          </a:xfrm>
        </p:grpSpPr>
        <p:sp>
          <p:nvSpPr>
            <p:cNvPr id="403" name="Google Shape;403;gb0660e3634_1_4946"/>
            <p:cNvSpPr/>
            <p:nvPr/>
          </p:nvSpPr>
          <p:spPr>
            <a:xfrm>
              <a:off x="2869147" y="3685156"/>
              <a:ext cx="3405723" cy="1740556"/>
            </a:xfrm>
            <a:custGeom>
              <a:rect b="b" l="l" r="r" t="t"/>
              <a:pathLst>
                <a:path extrusionOk="0" h="11613" w="22723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gb0660e3634_1_4946"/>
            <p:cNvSpPr/>
            <p:nvPr/>
          </p:nvSpPr>
          <p:spPr>
            <a:xfrm>
              <a:off x="3346671" y="4162229"/>
              <a:ext cx="2450538" cy="1263488"/>
            </a:xfrm>
            <a:custGeom>
              <a:rect b="b" l="l" r="r" t="t"/>
              <a:pathLst>
                <a:path extrusionOk="0" h="8430" w="1635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b065e5ce2a_0_1315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b065e5ce2a_0_1315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gb065e5ce2a_0_13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6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gb0660e3634_1_4960"/>
          <p:cNvGrpSpPr/>
          <p:nvPr/>
        </p:nvGrpSpPr>
        <p:grpSpPr>
          <a:xfrm flipH="1" rot="10800000">
            <a:off x="-52767" y="2363936"/>
            <a:ext cx="4408150" cy="4491656"/>
            <a:chOff x="0" y="0"/>
            <a:chExt cx="3306195" cy="3368826"/>
          </a:xfrm>
        </p:grpSpPr>
        <p:grpSp>
          <p:nvGrpSpPr>
            <p:cNvPr id="407" name="Google Shape;407;gb0660e3634_1_4960"/>
            <p:cNvGrpSpPr/>
            <p:nvPr/>
          </p:nvGrpSpPr>
          <p:grpSpPr>
            <a:xfrm>
              <a:off x="0" y="0"/>
              <a:ext cx="2325416" cy="2325267"/>
              <a:chOff x="0" y="0"/>
              <a:chExt cx="2325416" cy="2325267"/>
            </a:xfrm>
          </p:grpSpPr>
          <p:sp>
            <p:nvSpPr>
              <p:cNvPr id="408" name="Google Shape;408;gb0660e3634_1_4960"/>
              <p:cNvSpPr/>
              <p:nvPr/>
            </p:nvSpPr>
            <p:spPr>
              <a:xfrm>
                <a:off x="0" y="0"/>
                <a:ext cx="2325416" cy="2325267"/>
              </a:xfrm>
              <a:custGeom>
                <a:rect b="b" l="l" r="r" t="t"/>
                <a:pathLst>
                  <a:path extrusionOk="0" h="15593" w="15594">
                    <a:moveTo>
                      <a:pt x="14783" y="1"/>
                    </a:moveTo>
                    <a:lnTo>
                      <a:pt x="0" y="14783"/>
                    </a:lnTo>
                    <a:lnTo>
                      <a:pt x="0" y="15593"/>
                    </a:lnTo>
                    <a:lnTo>
                      <a:pt x="1559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gb0660e3634_1_4960"/>
              <p:cNvSpPr/>
              <p:nvPr/>
            </p:nvSpPr>
            <p:spPr>
              <a:xfrm>
                <a:off x="0" y="0"/>
                <a:ext cx="1980943" cy="1981092"/>
              </a:xfrm>
              <a:custGeom>
                <a:rect b="b" l="l" r="r" t="t"/>
                <a:pathLst>
                  <a:path extrusionOk="0" h="13285" w="13284">
                    <a:moveTo>
                      <a:pt x="12470" y="1"/>
                    </a:moveTo>
                    <a:lnTo>
                      <a:pt x="0" y="12474"/>
                    </a:lnTo>
                    <a:lnTo>
                      <a:pt x="0" y="13284"/>
                    </a:lnTo>
                    <a:lnTo>
                      <a:pt x="1328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gb0660e3634_1_4960"/>
              <p:cNvSpPr/>
              <p:nvPr/>
            </p:nvSpPr>
            <p:spPr>
              <a:xfrm>
                <a:off x="0" y="0"/>
                <a:ext cx="1636321" cy="1636769"/>
              </a:xfrm>
              <a:custGeom>
                <a:rect b="b" l="l" r="r" t="t"/>
                <a:pathLst>
                  <a:path extrusionOk="0" h="10976" w="10973">
                    <a:moveTo>
                      <a:pt x="10162" y="1"/>
                    </a:moveTo>
                    <a:lnTo>
                      <a:pt x="0" y="10161"/>
                    </a:lnTo>
                    <a:lnTo>
                      <a:pt x="0" y="10975"/>
                    </a:lnTo>
                    <a:lnTo>
                      <a:pt x="1097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gb0660e3634_1_4960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rect b="b" l="l" r="r" t="t"/>
                <a:pathLst>
                  <a:path extrusionOk="0" h="8664" w="8663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gb0660e3634_1_4960"/>
              <p:cNvSpPr/>
              <p:nvPr/>
            </p:nvSpPr>
            <p:spPr>
              <a:xfrm>
                <a:off x="0" y="0"/>
                <a:ext cx="947226" cy="947524"/>
              </a:xfrm>
              <a:custGeom>
                <a:rect b="b" l="l" r="r" t="t"/>
                <a:pathLst>
                  <a:path extrusionOk="0" h="6354" w="6352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gb0660e3634_1_4960"/>
              <p:cNvSpPr/>
              <p:nvPr/>
            </p:nvSpPr>
            <p:spPr>
              <a:xfrm>
                <a:off x="0" y="0"/>
                <a:ext cx="602753" cy="602902"/>
              </a:xfrm>
              <a:custGeom>
                <a:rect b="b" l="l" r="r" t="t"/>
                <a:pathLst>
                  <a:path extrusionOk="0" h="4043" w="4042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gb0660e3634_1_4960"/>
              <p:cNvSpPr/>
              <p:nvPr/>
            </p:nvSpPr>
            <p:spPr>
              <a:xfrm>
                <a:off x="0" y="0"/>
                <a:ext cx="257982" cy="258429"/>
              </a:xfrm>
              <a:custGeom>
                <a:rect b="b" l="l" r="r" t="t"/>
                <a:pathLst>
                  <a:path extrusionOk="0" h="1733" w="173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5" name="Google Shape;415;gb0660e3634_1_4960"/>
            <p:cNvSpPr/>
            <p:nvPr/>
          </p:nvSpPr>
          <p:spPr>
            <a:xfrm>
              <a:off x="0" y="0"/>
              <a:ext cx="3306195" cy="3368826"/>
            </a:xfrm>
            <a:custGeom>
              <a:rect b="b" l="l" r="r" t="t"/>
              <a:pathLst>
                <a:path extrusionOk="0" h="22591" w="22171">
                  <a:moveTo>
                    <a:pt x="15514" y="1"/>
                  </a:moveTo>
                  <a:lnTo>
                    <a:pt x="20064" y="4551"/>
                  </a:lnTo>
                  <a:lnTo>
                    <a:pt x="4130" y="20482"/>
                  </a:lnTo>
                  <a:lnTo>
                    <a:pt x="0" y="16353"/>
                  </a:lnTo>
                  <a:lnTo>
                    <a:pt x="0" y="18458"/>
                  </a:lnTo>
                  <a:lnTo>
                    <a:pt x="4130" y="22591"/>
                  </a:lnTo>
                  <a:lnTo>
                    <a:pt x="22170" y="4551"/>
                  </a:lnTo>
                  <a:lnTo>
                    <a:pt x="1762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gb0660e3634_1_4960"/>
          <p:cNvSpPr txBox="1"/>
          <p:nvPr>
            <p:ph type="ctrTitle"/>
          </p:nvPr>
        </p:nvSpPr>
        <p:spPr>
          <a:xfrm>
            <a:off x="1583400" y="374294"/>
            <a:ext cx="9025200" cy="76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7" name="Google Shape;417;gb0660e3634_1_4960"/>
          <p:cNvSpPr txBox="1"/>
          <p:nvPr>
            <p:ph idx="2" type="ctrTitle"/>
          </p:nvPr>
        </p:nvSpPr>
        <p:spPr>
          <a:xfrm>
            <a:off x="6787967" y="1553300"/>
            <a:ext cx="4438500" cy="671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8" name="Google Shape;418;gb0660e3634_1_4960"/>
          <p:cNvSpPr txBox="1"/>
          <p:nvPr>
            <p:ph idx="1" type="subTitle"/>
          </p:nvPr>
        </p:nvSpPr>
        <p:spPr>
          <a:xfrm>
            <a:off x="6787967" y="2115100"/>
            <a:ext cx="4438500" cy="76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9" name="Google Shape;419;gb0660e3634_1_4960"/>
          <p:cNvSpPr txBox="1"/>
          <p:nvPr>
            <p:ph idx="3" type="ctrTitle"/>
          </p:nvPr>
        </p:nvSpPr>
        <p:spPr>
          <a:xfrm>
            <a:off x="6787967" y="3184100"/>
            <a:ext cx="4438500" cy="671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0" name="Google Shape;420;gb0660e3634_1_4960"/>
          <p:cNvSpPr txBox="1"/>
          <p:nvPr>
            <p:ph idx="4" type="subTitle"/>
          </p:nvPr>
        </p:nvSpPr>
        <p:spPr>
          <a:xfrm>
            <a:off x="6787967" y="3745733"/>
            <a:ext cx="4438500" cy="76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1" name="Google Shape;421;gb0660e3634_1_4960"/>
          <p:cNvSpPr txBox="1"/>
          <p:nvPr>
            <p:ph idx="5" type="ctrTitle"/>
          </p:nvPr>
        </p:nvSpPr>
        <p:spPr>
          <a:xfrm>
            <a:off x="6787967" y="4814767"/>
            <a:ext cx="4438500" cy="671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2" name="Google Shape;422;gb0660e3634_1_4960"/>
          <p:cNvSpPr txBox="1"/>
          <p:nvPr>
            <p:ph idx="6" type="subTitle"/>
          </p:nvPr>
        </p:nvSpPr>
        <p:spPr>
          <a:xfrm>
            <a:off x="6787967" y="5376400"/>
            <a:ext cx="4438500" cy="76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ONLY_3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0660e3634_1_4978"/>
          <p:cNvSpPr txBox="1"/>
          <p:nvPr>
            <p:ph type="ctrTitle"/>
          </p:nvPr>
        </p:nvSpPr>
        <p:spPr>
          <a:xfrm flipH="1">
            <a:off x="1576031" y="374285"/>
            <a:ext cx="90252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425" name="Google Shape;425;gb0660e3634_1_4978"/>
          <p:cNvGrpSpPr/>
          <p:nvPr/>
        </p:nvGrpSpPr>
        <p:grpSpPr>
          <a:xfrm flipH="1" rot="5400000">
            <a:off x="-809476" y="1132278"/>
            <a:ext cx="3100570" cy="1584607"/>
            <a:chOff x="2869147" y="3685156"/>
            <a:chExt cx="3405723" cy="1740561"/>
          </a:xfrm>
        </p:grpSpPr>
        <p:sp>
          <p:nvSpPr>
            <p:cNvPr id="426" name="Google Shape;426;gb0660e3634_1_4978"/>
            <p:cNvSpPr/>
            <p:nvPr/>
          </p:nvSpPr>
          <p:spPr>
            <a:xfrm>
              <a:off x="2869147" y="3685156"/>
              <a:ext cx="3405723" cy="1740556"/>
            </a:xfrm>
            <a:custGeom>
              <a:rect b="b" l="l" r="r" t="t"/>
              <a:pathLst>
                <a:path extrusionOk="0" h="11613" w="22723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gb0660e3634_1_4978"/>
            <p:cNvSpPr/>
            <p:nvPr/>
          </p:nvSpPr>
          <p:spPr>
            <a:xfrm>
              <a:off x="3346671" y="4162229"/>
              <a:ext cx="2450538" cy="1263488"/>
            </a:xfrm>
            <a:custGeom>
              <a:rect b="b" l="l" r="r" t="t"/>
              <a:pathLst>
                <a:path extrusionOk="0" h="8430" w="1635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gb0660e3634_1_4978"/>
          <p:cNvGrpSpPr/>
          <p:nvPr/>
        </p:nvGrpSpPr>
        <p:grpSpPr>
          <a:xfrm flipH="1" rot="10800000">
            <a:off x="-15940" y="3755314"/>
            <a:ext cx="3100478" cy="3100279"/>
            <a:chOff x="0" y="0"/>
            <a:chExt cx="2325416" cy="2325267"/>
          </a:xfrm>
        </p:grpSpPr>
        <p:sp>
          <p:nvSpPr>
            <p:cNvPr id="429" name="Google Shape;429;gb0660e3634_1_4978"/>
            <p:cNvSpPr/>
            <p:nvPr/>
          </p:nvSpPr>
          <p:spPr>
            <a:xfrm>
              <a:off x="0" y="0"/>
              <a:ext cx="2325416" cy="2325267"/>
            </a:xfrm>
            <a:custGeom>
              <a:rect b="b" l="l" r="r" t="t"/>
              <a:pathLst>
                <a:path extrusionOk="0" h="15593" w="15594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gb0660e3634_1_4978"/>
            <p:cNvSpPr/>
            <p:nvPr/>
          </p:nvSpPr>
          <p:spPr>
            <a:xfrm>
              <a:off x="0" y="0"/>
              <a:ext cx="1980943" cy="1981092"/>
            </a:xfrm>
            <a:custGeom>
              <a:rect b="b" l="l" r="r" t="t"/>
              <a:pathLst>
                <a:path extrusionOk="0" h="13285" w="13284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gb0660e3634_1_4978"/>
            <p:cNvSpPr/>
            <p:nvPr/>
          </p:nvSpPr>
          <p:spPr>
            <a:xfrm>
              <a:off x="0" y="0"/>
              <a:ext cx="1636321" cy="1636769"/>
            </a:xfrm>
            <a:custGeom>
              <a:rect b="b" l="l" r="r" t="t"/>
              <a:pathLst>
                <a:path extrusionOk="0" h="10976" w="10973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gb0660e3634_1_4978"/>
            <p:cNvSpPr/>
            <p:nvPr/>
          </p:nvSpPr>
          <p:spPr>
            <a:xfrm>
              <a:off x="0" y="0"/>
              <a:ext cx="1291848" cy="1291997"/>
            </a:xfrm>
            <a:custGeom>
              <a:rect b="b" l="l" r="r" t="t"/>
              <a:pathLst>
                <a:path extrusionOk="0" h="8664" w="8663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gb0660e3634_1_4978"/>
            <p:cNvSpPr/>
            <p:nvPr/>
          </p:nvSpPr>
          <p:spPr>
            <a:xfrm>
              <a:off x="0" y="0"/>
              <a:ext cx="947226" cy="947524"/>
            </a:xfrm>
            <a:custGeom>
              <a:rect b="b" l="l" r="r" t="t"/>
              <a:pathLst>
                <a:path extrusionOk="0" h="6354" w="6352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gb0660e3634_1_4978"/>
            <p:cNvSpPr/>
            <p:nvPr/>
          </p:nvSpPr>
          <p:spPr>
            <a:xfrm>
              <a:off x="0" y="0"/>
              <a:ext cx="602753" cy="602902"/>
            </a:xfrm>
            <a:custGeom>
              <a:rect b="b" l="l" r="r" t="t"/>
              <a:pathLst>
                <a:path extrusionOk="0" h="4043" w="4042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gb0660e3634_1_4978"/>
            <p:cNvSpPr/>
            <p:nvPr/>
          </p:nvSpPr>
          <p:spPr>
            <a:xfrm>
              <a:off x="0" y="0"/>
              <a:ext cx="257982" cy="258429"/>
            </a:xfrm>
            <a:custGeom>
              <a:rect b="b" l="l" r="r" t="t"/>
              <a:pathLst>
                <a:path extrusionOk="0" h="1733" w="173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gb0660e3634_1_4978"/>
          <p:cNvSpPr txBox="1"/>
          <p:nvPr>
            <p:ph hasCustomPrompt="1" idx="2" type="title"/>
          </p:nvPr>
        </p:nvSpPr>
        <p:spPr>
          <a:xfrm>
            <a:off x="2223860" y="4186800"/>
            <a:ext cx="2835300" cy="116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6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7" name="Google Shape;437;gb0660e3634_1_4978"/>
          <p:cNvSpPr txBox="1"/>
          <p:nvPr>
            <p:ph idx="1" type="subTitle"/>
          </p:nvPr>
        </p:nvSpPr>
        <p:spPr>
          <a:xfrm>
            <a:off x="1733103" y="5250800"/>
            <a:ext cx="3817200" cy="88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38" name="Google Shape;438;gb0660e3634_1_4978"/>
          <p:cNvSpPr txBox="1"/>
          <p:nvPr>
            <p:ph hasCustomPrompt="1" idx="3" type="title"/>
          </p:nvPr>
        </p:nvSpPr>
        <p:spPr>
          <a:xfrm>
            <a:off x="7127889" y="4186800"/>
            <a:ext cx="2835300" cy="116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6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9" name="Google Shape;439;gb0660e3634_1_4978"/>
          <p:cNvSpPr txBox="1"/>
          <p:nvPr>
            <p:ph idx="4" type="subTitle"/>
          </p:nvPr>
        </p:nvSpPr>
        <p:spPr>
          <a:xfrm>
            <a:off x="6637136" y="5250800"/>
            <a:ext cx="3817200" cy="88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440" name="Google Shape;440;gb0660e3634_1_4978"/>
          <p:cNvGrpSpPr/>
          <p:nvPr/>
        </p:nvGrpSpPr>
        <p:grpSpPr>
          <a:xfrm rot="10800000">
            <a:off x="10479793" y="5132967"/>
            <a:ext cx="1722421" cy="1722620"/>
            <a:chOff x="0" y="0"/>
            <a:chExt cx="1291848" cy="1291997"/>
          </a:xfrm>
        </p:grpSpPr>
        <p:sp>
          <p:nvSpPr>
            <p:cNvPr id="441" name="Google Shape;441;gb0660e3634_1_4978"/>
            <p:cNvSpPr/>
            <p:nvPr/>
          </p:nvSpPr>
          <p:spPr>
            <a:xfrm>
              <a:off x="0" y="0"/>
              <a:ext cx="1291848" cy="1291997"/>
            </a:xfrm>
            <a:custGeom>
              <a:rect b="b" l="l" r="r" t="t"/>
              <a:pathLst>
                <a:path extrusionOk="0" h="8664" w="8663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gb0660e3634_1_4978"/>
            <p:cNvSpPr/>
            <p:nvPr/>
          </p:nvSpPr>
          <p:spPr>
            <a:xfrm>
              <a:off x="0" y="0"/>
              <a:ext cx="947226" cy="947524"/>
            </a:xfrm>
            <a:custGeom>
              <a:rect b="b" l="l" r="r" t="t"/>
              <a:pathLst>
                <a:path extrusionOk="0" h="6354" w="6352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gb0660e3634_1_4978"/>
            <p:cNvSpPr/>
            <p:nvPr/>
          </p:nvSpPr>
          <p:spPr>
            <a:xfrm>
              <a:off x="0" y="0"/>
              <a:ext cx="602753" cy="602902"/>
            </a:xfrm>
            <a:custGeom>
              <a:rect b="b" l="l" r="r" t="t"/>
              <a:pathLst>
                <a:path extrusionOk="0" h="4043" w="4042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gb0660e3634_1_4978"/>
            <p:cNvSpPr/>
            <p:nvPr/>
          </p:nvSpPr>
          <p:spPr>
            <a:xfrm>
              <a:off x="0" y="0"/>
              <a:ext cx="257982" cy="258429"/>
            </a:xfrm>
            <a:custGeom>
              <a:rect b="b" l="l" r="r" t="t"/>
              <a:pathLst>
                <a:path extrusionOk="0" h="1733" w="173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AND_BODY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gb0660e3634_1_5000"/>
          <p:cNvGrpSpPr/>
          <p:nvPr/>
        </p:nvGrpSpPr>
        <p:grpSpPr>
          <a:xfrm>
            <a:off x="-62604" y="-2409"/>
            <a:ext cx="12249080" cy="6860241"/>
            <a:chOff x="-46954" y="-1807"/>
            <a:chExt cx="9187040" cy="5145310"/>
          </a:xfrm>
        </p:grpSpPr>
        <p:grpSp>
          <p:nvGrpSpPr>
            <p:cNvPr id="447" name="Google Shape;447;gb0660e3634_1_5000"/>
            <p:cNvGrpSpPr/>
            <p:nvPr/>
          </p:nvGrpSpPr>
          <p:grpSpPr>
            <a:xfrm flipH="1">
              <a:off x="7848237" y="0"/>
              <a:ext cx="1291848" cy="1291997"/>
              <a:chOff x="0" y="0"/>
              <a:chExt cx="1291848" cy="1291997"/>
            </a:xfrm>
          </p:grpSpPr>
          <p:sp>
            <p:nvSpPr>
              <p:cNvPr id="448" name="Google Shape;448;gb0660e3634_1_5000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rect b="b" l="l" r="r" t="t"/>
                <a:pathLst>
                  <a:path extrusionOk="0" h="8664" w="8663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gb0660e3634_1_5000"/>
              <p:cNvSpPr/>
              <p:nvPr/>
            </p:nvSpPr>
            <p:spPr>
              <a:xfrm>
                <a:off x="0" y="0"/>
                <a:ext cx="947226" cy="947524"/>
              </a:xfrm>
              <a:custGeom>
                <a:rect b="b" l="l" r="r" t="t"/>
                <a:pathLst>
                  <a:path extrusionOk="0" h="6354" w="6352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gb0660e3634_1_5000"/>
              <p:cNvSpPr/>
              <p:nvPr/>
            </p:nvSpPr>
            <p:spPr>
              <a:xfrm>
                <a:off x="0" y="0"/>
                <a:ext cx="602753" cy="602902"/>
              </a:xfrm>
              <a:custGeom>
                <a:rect b="b" l="l" r="r" t="t"/>
                <a:pathLst>
                  <a:path extrusionOk="0" h="4043" w="4042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gb0660e3634_1_5000"/>
              <p:cNvSpPr/>
              <p:nvPr/>
            </p:nvSpPr>
            <p:spPr>
              <a:xfrm>
                <a:off x="0" y="0"/>
                <a:ext cx="257982" cy="258429"/>
              </a:xfrm>
              <a:custGeom>
                <a:rect b="b" l="l" r="r" t="t"/>
                <a:pathLst>
                  <a:path extrusionOk="0" h="1733" w="173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gb0660e3634_1_5000"/>
            <p:cNvGrpSpPr/>
            <p:nvPr/>
          </p:nvGrpSpPr>
          <p:grpSpPr>
            <a:xfrm flipH="1" rot="10800000">
              <a:off x="-3920" y="1095125"/>
              <a:ext cx="4047930" cy="4048378"/>
              <a:chOff x="0" y="0"/>
              <a:chExt cx="4047930" cy="4048378"/>
            </a:xfrm>
          </p:grpSpPr>
          <p:sp>
            <p:nvSpPr>
              <p:cNvPr id="453" name="Google Shape;453;gb0660e3634_1_5000"/>
              <p:cNvSpPr/>
              <p:nvPr/>
            </p:nvSpPr>
            <p:spPr>
              <a:xfrm>
                <a:off x="0" y="0"/>
                <a:ext cx="4047930" cy="4048378"/>
              </a:xfrm>
              <a:custGeom>
                <a:rect b="b" l="l" r="r" t="t"/>
                <a:pathLst>
                  <a:path extrusionOk="0" h="27148" w="27145">
                    <a:moveTo>
                      <a:pt x="26334" y="1"/>
                    </a:moveTo>
                    <a:lnTo>
                      <a:pt x="0" y="26334"/>
                    </a:lnTo>
                    <a:lnTo>
                      <a:pt x="0" y="27147"/>
                    </a:lnTo>
                    <a:lnTo>
                      <a:pt x="2714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gb0660e3634_1_5000"/>
              <p:cNvSpPr/>
              <p:nvPr/>
            </p:nvSpPr>
            <p:spPr>
              <a:xfrm>
                <a:off x="0" y="0"/>
                <a:ext cx="3703606" cy="3703606"/>
              </a:xfrm>
              <a:custGeom>
                <a:rect b="b" l="l" r="r" t="t"/>
                <a:pathLst>
                  <a:path extrusionOk="0" h="24836" w="24836">
                    <a:moveTo>
                      <a:pt x="24025" y="1"/>
                    </a:moveTo>
                    <a:lnTo>
                      <a:pt x="0" y="24025"/>
                    </a:lnTo>
                    <a:lnTo>
                      <a:pt x="0" y="24836"/>
                    </a:lnTo>
                    <a:lnTo>
                      <a:pt x="24835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gb0660e3634_1_5000"/>
              <p:cNvSpPr/>
              <p:nvPr/>
            </p:nvSpPr>
            <p:spPr>
              <a:xfrm>
                <a:off x="0" y="0"/>
                <a:ext cx="3359283" cy="3359283"/>
              </a:xfrm>
              <a:custGeom>
                <a:rect b="b" l="l" r="r" t="t"/>
                <a:pathLst>
                  <a:path extrusionOk="0" h="22527" w="22527">
                    <a:moveTo>
                      <a:pt x="21713" y="1"/>
                    </a:moveTo>
                    <a:lnTo>
                      <a:pt x="0" y="21713"/>
                    </a:lnTo>
                    <a:lnTo>
                      <a:pt x="0" y="22526"/>
                    </a:lnTo>
                    <a:lnTo>
                      <a:pt x="22527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gb0660e3634_1_5000"/>
              <p:cNvSpPr/>
              <p:nvPr/>
            </p:nvSpPr>
            <p:spPr>
              <a:xfrm>
                <a:off x="0" y="0"/>
                <a:ext cx="3014511" cy="3014511"/>
              </a:xfrm>
              <a:custGeom>
                <a:rect b="b" l="l" r="r" t="t"/>
                <a:pathLst>
                  <a:path extrusionOk="0" h="20215" w="20215">
                    <a:moveTo>
                      <a:pt x="19404" y="1"/>
                    </a:moveTo>
                    <a:lnTo>
                      <a:pt x="0" y="19404"/>
                    </a:lnTo>
                    <a:lnTo>
                      <a:pt x="0" y="20215"/>
                    </a:lnTo>
                    <a:lnTo>
                      <a:pt x="2021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gb0660e3634_1_5000"/>
              <p:cNvSpPr/>
              <p:nvPr/>
            </p:nvSpPr>
            <p:spPr>
              <a:xfrm>
                <a:off x="0" y="0"/>
                <a:ext cx="2670187" cy="2670187"/>
              </a:xfrm>
              <a:custGeom>
                <a:rect b="b" l="l" r="r" t="t"/>
                <a:pathLst>
                  <a:path extrusionOk="0" h="17906" w="17906">
                    <a:moveTo>
                      <a:pt x="17092" y="1"/>
                    </a:moveTo>
                    <a:lnTo>
                      <a:pt x="0" y="17092"/>
                    </a:lnTo>
                    <a:lnTo>
                      <a:pt x="0" y="17905"/>
                    </a:lnTo>
                    <a:lnTo>
                      <a:pt x="17906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gb0660e3634_1_5000"/>
              <p:cNvSpPr/>
              <p:nvPr/>
            </p:nvSpPr>
            <p:spPr>
              <a:xfrm>
                <a:off x="0" y="0"/>
                <a:ext cx="2325416" cy="2325267"/>
              </a:xfrm>
              <a:custGeom>
                <a:rect b="b" l="l" r="r" t="t"/>
                <a:pathLst>
                  <a:path extrusionOk="0" h="15593" w="15594">
                    <a:moveTo>
                      <a:pt x="14783" y="1"/>
                    </a:moveTo>
                    <a:lnTo>
                      <a:pt x="0" y="14783"/>
                    </a:lnTo>
                    <a:lnTo>
                      <a:pt x="0" y="15593"/>
                    </a:lnTo>
                    <a:lnTo>
                      <a:pt x="1559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gb0660e3634_1_5000"/>
              <p:cNvSpPr/>
              <p:nvPr/>
            </p:nvSpPr>
            <p:spPr>
              <a:xfrm>
                <a:off x="0" y="0"/>
                <a:ext cx="1980943" cy="1981092"/>
              </a:xfrm>
              <a:custGeom>
                <a:rect b="b" l="l" r="r" t="t"/>
                <a:pathLst>
                  <a:path extrusionOk="0" h="13285" w="13284">
                    <a:moveTo>
                      <a:pt x="12470" y="1"/>
                    </a:moveTo>
                    <a:lnTo>
                      <a:pt x="0" y="12474"/>
                    </a:lnTo>
                    <a:lnTo>
                      <a:pt x="0" y="13284"/>
                    </a:lnTo>
                    <a:lnTo>
                      <a:pt x="1328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gb0660e3634_1_5000"/>
              <p:cNvSpPr/>
              <p:nvPr/>
            </p:nvSpPr>
            <p:spPr>
              <a:xfrm>
                <a:off x="0" y="0"/>
                <a:ext cx="1636321" cy="1636769"/>
              </a:xfrm>
              <a:custGeom>
                <a:rect b="b" l="l" r="r" t="t"/>
                <a:pathLst>
                  <a:path extrusionOk="0" h="10976" w="10973">
                    <a:moveTo>
                      <a:pt x="10162" y="1"/>
                    </a:moveTo>
                    <a:lnTo>
                      <a:pt x="0" y="10161"/>
                    </a:lnTo>
                    <a:lnTo>
                      <a:pt x="0" y="10975"/>
                    </a:lnTo>
                    <a:lnTo>
                      <a:pt x="1097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gb0660e3634_1_5000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rect b="b" l="l" r="r" t="t"/>
                <a:pathLst>
                  <a:path extrusionOk="0" h="8664" w="8663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gb0660e3634_1_5000"/>
              <p:cNvSpPr/>
              <p:nvPr/>
            </p:nvSpPr>
            <p:spPr>
              <a:xfrm>
                <a:off x="0" y="0"/>
                <a:ext cx="947226" cy="947524"/>
              </a:xfrm>
              <a:custGeom>
                <a:rect b="b" l="l" r="r" t="t"/>
                <a:pathLst>
                  <a:path extrusionOk="0" h="6354" w="6352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gb0660e3634_1_5000"/>
              <p:cNvSpPr/>
              <p:nvPr/>
            </p:nvSpPr>
            <p:spPr>
              <a:xfrm>
                <a:off x="0" y="0"/>
                <a:ext cx="602753" cy="602902"/>
              </a:xfrm>
              <a:custGeom>
                <a:rect b="b" l="l" r="r" t="t"/>
                <a:pathLst>
                  <a:path extrusionOk="0" h="4043" w="4042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gb0660e3634_1_5000"/>
              <p:cNvSpPr/>
              <p:nvPr/>
            </p:nvSpPr>
            <p:spPr>
              <a:xfrm>
                <a:off x="0" y="0"/>
                <a:ext cx="257982" cy="258429"/>
              </a:xfrm>
              <a:custGeom>
                <a:rect b="b" l="l" r="r" t="t"/>
                <a:pathLst>
                  <a:path extrusionOk="0" h="1733" w="173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5" name="Google Shape;465;gb0660e3634_1_5000"/>
            <p:cNvSpPr/>
            <p:nvPr/>
          </p:nvSpPr>
          <p:spPr>
            <a:xfrm flipH="1">
              <a:off x="-4065" y="0"/>
              <a:ext cx="2765775" cy="4375552"/>
            </a:xfrm>
            <a:custGeom>
              <a:rect b="b" l="l" r="r" t="t"/>
              <a:pathLst>
                <a:path extrusionOk="0" h="29342" w="18547">
                  <a:moveTo>
                    <a:pt x="10796" y="1"/>
                  </a:moveTo>
                  <a:lnTo>
                    <a:pt x="0" y="10796"/>
                  </a:lnTo>
                  <a:lnTo>
                    <a:pt x="18546" y="29341"/>
                  </a:lnTo>
                  <a:lnTo>
                    <a:pt x="18546" y="24500"/>
                  </a:lnTo>
                  <a:lnTo>
                    <a:pt x="4842" y="10796"/>
                  </a:lnTo>
                  <a:lnTo>
                    <a:pt x="156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gb0660e3634_1_5000"/>
            <p:cNvSpPr/>
            <p:nvPr/>
          </p:nvSpPr>
          <p:spPr>
            <a:xfrm flipH="1">
              <a:off x="6008747" y="-1807"/>
              <a:ext cx="2375748" cy="1187649"/>
            </a:xfrm>
            <a:custGeom>
              <a:rect b="b" l="l" r="r" t="t"/>
              <a:pathLst>
                <a:path extrusionOk="0" h="7924" w="15851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gb0660e3634_1_5000"/>
            <p:cNvSpPr/>
            <p:nvPr/>
          </p:nvSpPr>
          <p:spPr>
            <a:xfrm flipH="1">
              <a:off x="6614404" y="-1807"/>
              <a:ext cx="1164418" cy="581984"/>
            </a:xfrm>
            <a:custGeom>
              <a:rect b="b" l="l" r="r" t="t"/>
              <a:pathLst>
                <a:path extrusionOk="0" h="3883" w="7769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gb0660e3634_1_5000"/>
            <p:cNvSpPr/>
            <p:nvPr/>
          </p:nvSpPr>
          <p:spPr>
            <a:xfrm flipH="1">
              <a:off x="-46942" y="-1807"/>
              <a:ext cx="2150029" cy="4261088"/>
            </a:xfrm>
            <a:custGeom>
              <a:rect b="b" l="l" r="r" t="t"/>
              <a:pathLst>
                <a:path extrusionOk="0" h="28430" w="14345">
                  <a:moveTo>
                    <a:pt x="14088" y="1"/>
                  </a:moveTo>
                  <a:lnTo>
                    <a:pt x="0" y="14087"/>
                  </a:lnTo>
                  <a:lnTo>
                    <a:pt x="14345" y="28429"/>
                  </a:lnTo>
                  <a:lnTo>
                    <a:pt x="14345" y="25805"/>
                  </a:lnTo>
                  <a:lnTo>
                    <a:pt x="2628" y="14087"/>
                  </a:lnTo>
                  <a:lnTo>
                    <a:pt x="14345" y="2367"/>
                  </a:lnTo>
                  <a:lnTo>
                    <a:pt x="1434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gb0660e3634_1_5000"/>
            <p:cNvSpPr/>
            <p:nvPr/>
          </p:nvSpPr>
          <p:spPr>
            <a:xfrm flipH="1">
              <a:off x="-46954" y="851468"/>
              <a:ext cx="1258243" cy="2516036"/>
            </a:xfrm>
            <a:custGeom>
              <a:rect b="b" l="l" r="r" t="t"/>
              <a:pathLst>
                <a:path extrusionOk="0" h="16787" w="8395">
                  <a:moveTo>
                    <a:pt x="8395" y="0"/>
                  </a:moveTo>
                  <a:lnTo>
                    <a:pt x="1" y="8394"/>
                  </a:lnTo>
                  <a:lnTo>
                    <a:pt x="8395" y="16786"/>
                  </a:lnTo>
                  <a:lnTo>
                    <a:pt x="8395" y="14579"/>
                  </a:lnTo>
                  <a:lnTo>
                    <a:pt x="2208" y="8394"/>
                  </a:lnTo>
                  <a:lnTo>
                    <a:pt x="8395" y="2207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gb0660e3634_1_5000"/>
          <p:cNvSpPr txBox="1"/>
          <p:nvPr>
            <p:ph idx="1" type="body"/>
          </p:nvPr>
        </p:nvSpPr>
        <p:spPr>
          <a:xfrm>
            <a:off x="965600" y="1536633"/>
            <a:ext cx="102609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  <a:defRPr sz="1600"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6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1" name="Google Shape;471;gb0660e3634_1_5000"/>
          <p:cNvSpPr txBox="1"/>
          <p:nvPr>
            <p:ph type="ctrTitle"/>
          </p:nvPr>
        </p:nvSpPr>
        <p:spPr>
          <a:xfrm>
            <a:off x="1583400" y="374285"/>
            <a:ext cx="90252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BODY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gb0660e3634_1_5027"/>
          <p:cNvGrpSpPr/>
          <p:nvPr/>
        </p:nvGrpSpPr>
        <p:grpSpPr>
          <a:xfrm>
            <a:off x="6791648" y="1135263"/>
            <a:ext cx="5454483" cy="5722569"/>
            <a:chOff x="5055238" y="851468"/>
            <a:chExt cx="4090965" cy="4292034"/>
          </a:xfrm>
        </p:grpSpPr>
        <p:grpSp>
          <p:nvGrpSpPr>
            <p:cNvPr id="474" name="Google Shape;474;gb0660e3634_1_5027"/>
            <p:cNvGrpSpPr/>
            <p:nvPr/>
          </p:nvGrpSpPr>
          <p:grpSpPr>
            <a:xfrm rot="10800000">
              <a:off x="5055238" y="1095125"/>
              <a:ext cx="4047930" cy="4048378"/>
              <a:chOff x="0" y="0"/>
              <a:chExt cx="4047930" cy="4048378"/>
            </a:xfrm>
          </p:grpSpPr>
          <p:sp>
            <p:nvSpPr>
              <p:cNvPr id="475" name="Google Shape;475;gb0660e3634_1_5027"/>
              <p:cNvSpPr/>
              <p:nvPr/>
            </p:nvSpPr>
            <p:spPr>
              <a:xfrm>
                <a:off x="0" y="0"/>
                <a:ext cx="4047930" cy="4048378"/>
              </a:xfrm>
              <a:custGeom>
                <a:rect b="b" l="l" r="r" t="t"/>
                <a:pathLst>
                  <a:path extrusionOk="0" h="27148" w="27145">
                    <a:moveTo>
                      <a:pt x="26334" y="1"/>
                    </a:moveTo>
                    <a:lnTo>
                      <a:pt x="0" y="26334"/>
                    </a:lnTo>
                    <a:lnTo>
                      <a:pt x="0" y="27147"/>
                    </a:lnTo>
                    <a:lnTo>
                      <a:pt x="2714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gb0660e3634_1_5027"/>
              <p:cNvSpPr/>
              <p:nvPr/>
            </p:nvSpPr>
            <p:spPr>
              <a:xfrm>
                <a:off x="0" y="0"/>
                <a:ext cx="3703606" cy="3703606"/>
              </a:xfrm>
              <a:custGeom>
                <a:rect b="b" l="l" r="r" t="t"/>
                <a:pathLst>
                  <a:path extrusionOk="0" h="24836" w="24836">
                    <a:moveTo>
                      <a:pt x="24025" y="1"/>
                    </a:moveTo>
                    <a:lnTo>
                      <a:pt x="0" y="24025"/>
                    </a:lnTo>
                    <a:lnTo>
                      <a:pt x="0" y="24836"/>
                    </a:lnTo>
                    <a:lnTo>
                      <a:pt x="24835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gb0660e3634_1_5027"/>
              <p:cNvSpPr/>
              <p:nvPr/>
            </p:nvSpPr>
            <p:spPr>
              <a:xfrm>
                <a:off x="0" y="0"/>
                <a:ext cx="3359283" cy="3359283"/>
              </a:xfrm>
              <a:custGeom>
                <a:rect b="b" l="l" r="r" t="t"/>
                <a:pathLst>
                  <a:path extrusionOk="0" h="22527" w="22527">
                    <a:moveTo>
                      <a:pt x="21713" y="1"/>
                    </a:moveTo>
                    <a:lnTo>
                      <a:pt x="0" y="21713"/>
                    </a:lnTo>
                    <a:lnTo>
                      <a:pt x="0" y="22526"/>
                    </a:lnTo>
                    <a:lnTo>
                      <a:pt x="22527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gb0660e3634_1_5027"/>
              <p:cNvSpPr/>
              <p:nvPr/>
            </p:nvSpPr>
            <p:spPr>
              <a:xfrm>
                <a:off x="0" y="0"/>
                <a:ext cx="3014511" cy="3014511"/>
              </a:xfrm>
              <a:custGeom>
                <a:rect b="b" l="l" r="r" t="t"/>
                <a:pathLst>
                  <a:path extrusionOk="0" h="20215" w="20215">
                    <a:moveTo>
                      <a:pt x="19404" y="1"/>
                    </a:moveTo>
                    <a:lnTo>
                      <a:pt x="0" y="19404"/>
                    </a:lnTo>
                    <a:lnTo>
                      <a:pt x="0" y="20215"/>
                    </a:lnTo>
                    <a:lnTo>
                      <a:pt x="2021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gb0660e3634_1_5027"/>
              <p:cNvSpPr/>
              <p:nvPr/>
            </p:nvSpPr>
            <p:spPr>
              <a:xfrm>
                <a:off x="0" y="0"/>
                <a:ext cx="2670187" cy="2670187"/>
              </a:xfrm>
              <a:custGeom>
                <a:rect b="b" l="l" r="r" t="t"/>
                <a:pathLst>
                  <a:path extrusionOk="0" h="17906" w="17906">
                    <a:moveTo>
                      <a:pt x="17092" y="1"/>
                    </a:moveTo>
                    <a:lnTo>
                      <a:pt x="0" y="17092"/>
                    </a:lnTo>
                    <a:lnTo>
                      <a:pt x="0" y="17905"/>
                    </a:lnTo>
                    <a:lnTo>
                      <a:pt x="17906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gb0660e3634_1_5027"/>
              <p:cNvSpPr/>
              <p:nvPr/>
            </p:nvSpPr>
            <p:spPr>
              <a:xfrm>
                <a:off x="0" y="0"/>
                <a:ext cx="2325416" cy="2325267"/>
              </a:xfrm>
              <a:custGeom>
                <a:rect b="b" l="l" r="r" t="t"/>
                <a:pathLst>
                  <a:path extrusionOk="0" h="15593" w="15594">
                    <a:moveTo>
                      <a:pt x="14783" y="1"/>
                    </a:moveTo>
                    <a:lnTo>
                      <a:pt x="0" y="14783"/>
                    </a:lnTo>
                    <a:lnTo>
                      <a:pt x="0" y="15593"/>
                    </a:lnTo>
                    <a:lnTo>
                      <a:pt x="1559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gb0660e3634_1_5027"/>
              <p:cNvSpPr/>
              <p:nvPr/>
            </p:nvSpPr>
            <p:spPr>
              <a:xfrm>
                <a:off x="0" y="0"/>
                <a:ext cx="1980943" cy="1981092"/>
              </a:xfrm>
              <a:custGeom>
                <a:rect b="b" l="l" r="r" t="t"/>
                <a:pathLst>
                  <a:path extrusionOk="0" h="13285" w="13284">
                    <a:moveTo>
                      <a:pt x="12470" y="1"/>
                    </a:moveTo>
                    <a:lnTo>
                      <a:pt x="0" y="12474"/>
                    </a:lnTo>
                    <a:lnTo>
                      <a:pt x="0" y="13284"/>
                    </a:lnTo>
                    <a:lnTo>
                      <a:pt x="1328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gb0660e3634_1_5027"/>
              <p:cNvSpPr/>
              <p:nvPr/>
            </p:nvSpPr>
            <p:spPr>
              <a:xfrm>
                <a:off x="0" y="0"/>
                <a:ext cx="1636321" cy="1636769"/>
              </a:xfrm>
              <a:custGeom>
                <a:rect b="b" l="l" r="r" t="t"/>
                <a:pathLst>
                  <a:path extrusionOk="0" h="10976" w="10973">
                    <a:moveTo>
                      <a:pt x="10162" y="1"/>
                    </a:moveTo>
                    <a:lnTo>
                      <a:pt x="0" y="10161"/>
                    </a:lnTo>
                    <a:lnTo>
                      <a:pt x="0" y="10975"/>
                    </a:lnTo>
                    <a:lnTo>
                      <a:pt x="1097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gb0660e3634_1_5027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rect b="b" l="l" r="r" t="t"/>
                <a:pathLst>
                  <a:path extrusionOk="0" h="8664" w="8663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gb0660e3634_1_5027"/>
              <p:cNvSpPr/>
              <p:nvPr/>
            </p:nvSpPr>
            <p:spPr>
              <a:xfrm>
                <a:off x="0" y="0"/>
                <a:ext cx="947226" cy="947524"/>
              </a:xfrm>
              <a:custGeom>
                <a:rect b="b" l="l" r="r" t="t"/>
                <a:pathLst>
                  <a:path extrusionOk="0" h="6354" w="6352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gb0660e3634_1_5027"/>
              <p:cNvSpPr/>
              <p:nvPr/>
            </p:nvSpPr>
            <p:spPr>
              <a:xfrm>
                <a:off x="0" y="0"/>
                <a:ext cx="602753" cy="602902"/>
              </a:xfrm>
              <a:custGeom>
                <a:rect b="b" l="l" r="r" t="t"/>
                <a:pathLst>
                  <a:path extrusionOk="0" h="4043" w="4042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gb0660e3634_1_5027"/>
              <p:cNvSpPr/>
              <p:nvPr/>
            </p:nvSpPr>
            <p:spPr>
              <a:xfrm>
                <a:off x="0" y="0"/>
                <a:ext cx="257982" cy="258429"/>
              </a:xfrm>
              <a:custGeom>
                <a:rect b="b" l="l" r="r" t="t"/>
                <a:pathLst>
                  <a:path extrusionOk="0" h="1733" w="173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7" name="Google Shape;487;gb0660e3634_1_5027"/>
            <p:cNvSpPr/>
            <p:nvPr/>
          </p:nvSpPr>
          <p:spPr>
            <a:xfrm>
              <a:off x="7887960" y="851468"/>
              <a:ext cx="1258243" cy="2516036"/>
            </a:xfrm>
            <a:custGeom>
              <a:rect b="b" l="l" r="r" t="t"/>
              <a:pathLst>
                <a:path extrusionOk="0" h="16787" w="8395">
                  <a:moveTo>
                    <a:pt x="8395" y="0"/>
                  </a:moveTo>
                  <a:lnTo>
                    <a:pt x="1" y="8394"/>
                  </a:lnTo>
                  <a:lnTo>
                    <a:pt x="8395" y="16786"/>
                  </a:lnTo>
                  <a:lnTo>
                    <a:pt x="8395" y="14579"/>
                  </a:lnTo>
                  <a:lnTo>
                    <a:pt x="2208" y="8394"/>
                  </a:lnTo>
                  <a:lnTo>
                    <a:pt x="8395" y="2207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gb0660e3634_1_5027"/>
          <p:cNvSpPr txBox="1"/>
          <p:nvPr>
            <p:ph type="ctrTitle"/>
          </p:nvPr>
        </p:nvSpPr>
        <p:spPr>
          <a:xfrm flipH="1">
            <a:off x="1576031" y="374285"/>
            <a:ext cx="9025200" cy="126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89" name="Google Shape;489;gb0660e3634_1_5027"/>
          <p:cNvSpPr txBox="1"/>
          <p:nvPr>
            <p:ph idx="2" type="ctrTitle"/>
          </p:nvPr>
        </p:nvSpPr>
        <p:spPr>
          <a:xfrm>
            <a:off x="1522067" y="2116433"/>
            <a:ext cx="4075200" cy="71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3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0" name="Google Shape;490;gb0660e3634_1_5027"/>
          <p:cNvSpPr txBox="1"/>
          <p:nvPr>
            <p:ph idx="1" type="subTitle"/>
          </p:nvPr>
        </p:nvSpPr>
        <p:spPr>
          <a:xfrm>
            <a:off x="1522033" y="2827801"/>
            <a:ext cx="4075200" cy="1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1" name="Google Shape;491;gb0660e3634_1_5027"/>
          <p:cNvSpPr txBox="1"/>
          <p:nvPr>
            <p:ph idx="3" type="ctrTitle"/>
          </p:nvPr>
        </p:nvSpPr>
        <p:spPr>
          <a:xfrm>
            <a:off x="6594767" y="2116433"/>
            <a:ext cx="4075200" cy="71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3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2" name="Google Shape;492;gb0660e3634_1_5027"/>
          <p:cNvSpPr txBox="1"/>
          <p:nvPr>
            <p:ph idx="4" type="subTitle"/>
          </p:nvPr>
        </p:nvSpPr>
        <p:spPr>
          <a:xfrm>
            <a:off x="6594733" y="2827801"/>
            <a:ext cx="4075200" cy="1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3" name="Google Shape;493;gb0660e3634_1_5027"/>
          <p:cNvSpPr txBox="1"/>
          <p:nvPr>
            <p:ph idx="5" type="ctrTitle"/>
          </p:nvPr>
        </p:nvSpPr>
        <p:spPr>
          <a:xfrm>
            <a:off x="1522067" y="4253667"/>
            <a:ext cx="4075200" cy="71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3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4" name="Google Shape;494;gb0660e3634_1_5027"/>
          <p:cNvSpPr txBox="1"/>
          <p:nvPr>
            <p:ph idx="6" type="subTitle"/>
          </p:nvPr>
        </p:nvSpPr>
        <p:spPr>
          <a:xfrm>
            <a:off x="1522033" y="4965035"/>
            <a:ext cx="4075200" cy="1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5" name="Google Shape;495;gb0660e3634_1_5027"/>
          <p:cNvSpPr txBox="1"/>
          <p:nvPr>
            <p:ph idx="7" type="ctrTitle"/>
          </p:nvPr>
        </p:nvSpPr>
        <p:spPr>
          <a:xfrm>
            <a:off x="6594767" y="4253667"/>
            <a:ext cx="4075200" cy="71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3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6" name="Google Shape;496;gb0660e3634_1_5027"/>
          <p:cNvSpPr txBox="1"/>
          <p:nvPr>
            <p:ph idx="8" type="subTitle"/>
          </p:nvPr>
        </p:nvSpPr>
        <p:spPr>
          <a:xfrm>
            <a:off x="6594733" y="4965035"/>
            <a:ext cx="4075200" cy="1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497" name="Google Shape;497;gb0660e3634_1_5027"/>
          <p:cNvGrpSpPr/>
          <p:nvPr/>
        </p:nvGrpSpPr>
        <p:grpSpPr>
          <a:xfrm flipH="1" rot="5400000">
            <a:off x="-809476" y="1132278"/>
            <a:ext cx="3100570" cy="1584607"/>
            <a:chOff x="2869147" y="3685156"/>
            <a:chExt cx="3405723" cy="1740561"/>
          </a:xfrm>
        </p:grpSpPr>
        <p:sp>
          <p:nvSpPr>
            <p:cNvPr id="498" name="Google Shape;498;gb0660e3634_1_5027"/>
            <p:cNvSpPr/>
            <p:nvPr/>
          </p:nvSpPr>
          <p:spPr>
            <a:xfrm>
              <a:off x="2869147" y="3685156"/>
              <a:ext cx="3405723" cy="1740556"/>
            </a:xfrm>
            <a:custGeom>
              <a:rect b="b" l="l" r="r" t="t"/>
              <a:pathLst>
                <a:path extrusionOk="0" h="11613" w="22723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gb0660e3634_1_5027"/>
            <p:cNvSpPr/>
            <p:nvPr/>
          </p:nvSpPr>
          <p:spPr>
            <a:xfrm>
              <a:off x="3346671" y="4162229"/>
              <a:ext cx="2450538" cy="1263488"/>
            </a:xfrm>
            <a:custGeom>
              <a:rect b="b" l="l" r="r" t="t"/>
              <a:pathLst>
                <a:path extrusionOk="0" h="8430" w="1635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2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gb0660e3634_1_5055"/>
          <p:cNvGrpSpPr/>
          <p:nvPr/>
        </p:nvGrpSpPr>
        <p:grpSpPr>
          <a:xfrm flipH="1">
            <a:off x="-54143" y="-96032"/>
            <a:ext cx="12249080" cy="6953864"/>
            <a:chOff x="0" y="-72025"/>
            <a:chExt cx="9187040" cy="5215528"/>
          </a:xfrm>
        </p:grpSpPr>
        <p:grpSp>
          <p:nvGrpSpPr>
            <p:cNvPr id="502" name="Google Shape;502;gb0660e3634_1_5055"/>
            <p:cNvGrpSpPr/>
            <p:nvPr/>
          </p:nvGrpSpPr>
          <p:grpSpPr>
            <a:xfrm>
              <a:off x="0" y="0"/>
              <a:ext cx="9144005" cy="5143503"/>
              <a:chOff x="0" y="0"/>
              <a:chExt cx="9144005" cy="5143503"/>
            </a:xfrm>
          </p:grpSpPr>
          <p:grpSp>
            <p:nvGrpSpPr>
              <p:cNvPr id="503" name="Google Shape;503;gb0660e3634_1_5055"/>
              <p:cNvGrpSpPr/>
              <p:nvPr/>
            </p:nvGrpSpPr>
            <p:grpSpPr>
              <a:xfrm>
                <a:off x="0" y="0"/>
                <a:ext cx="4047930" cy="4048378"/>
                <a:chOff x="0" y="0"/>
                <a:chExt cx="4047930" cy="4048378"/>
              </a:xfrm>
            </p:grpSpPr>
            <p:sp>
              <p:nvSpPr>
                <p:cNvPr id="504" name="Google Shape;504;gb0660e3634_1_5055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rect b="b" l="l" r="r" t="t"/>
                  <a:pathLst>
                    <a:path extrusionOk="0" h="27148" w="27145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gb0660e3634_1_5055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rect b="b" l="l" r="r" t="t"/>
                  <a:pathLst>
                    <a:path extrusionOk="0" h="24836" w="24836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gb0660e3634_1_5055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rect b="b" l="l" r="r" t="t"/>
                  <a:pathLst>
                    <a:path extrusionOk="0" h="22527" w="22527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gb0660e3634_1_5055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rect b="b" l="l" r="r" t="t"/>
                  <a:pathLst>
                    <a:path extrusionOk="0" h="20215" w="20215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gb0660e3634_1_5055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rect b="b" l="l" r="r" t="t"/>
                  <a:pathLst>
                    <a:path extrusionOk="0" h="17906" w="17906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gb0660e3634_1_5055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rect b="b" l="l" r="r" t="t"/>
                  <a:pathLst>
                    <a:path extrusionOk="0" h="15593" w="15594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gb0660e3634_1_5055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rect b="b" l="l" r="r" t="t"/>
                  <a:pathLst>
                    <a:path extrusionOk="0" h="13285" w="13284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gb0660e3634_1_5055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rect b="b" l="l" r="r" t="t"/>
                  <a:pathLst>
                    <a:path extrusionOk="0" h="10976" w="10973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gb0660e3634_1_5055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rect b="b" l="l" r="r" t="t"/>
                  <a:pathLst>
                    <a:path extrusionOk="0" h="8664" w="8663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gb0660e3634_1_5055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rect b="b" l="l" r="r" t="t"/>
                  <a:pathLst>
                    <a:path extrusionOk="0" h="6354" w="6352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gb0660e3634_1_5055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rect b="b" l="l" r="r" t="t"/>
                  <a:pathLst>
                    <a:path extrusionOk="0" h="4043" w="4042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gb0660e3634_1_5055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rect b="b" l="l" r="r" t="t"/>
                  <a:pathLst>
                    <a:path extrusionOk="0" h="1733" w="173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6" name="Google Shape;516;gb0660e3634_1_5055"/>
              <p:cNvGrpSpPr/>
              <p:nvPr/>
            </p:nvGrpSpPr>
            <p:grpSpPr>
              <a:xfrm rot="10800000">
                <a:off x="5096075" y="1095125"/>
                <a:ext cx="4047930" cy="4048378"/>
                <a:chOff x="0" y="0"/>
                <a:chExt cx="4047930" cy="4048378"/>
              </a:xfrm>
            </p:grpSpPr>
            <p:sp>
              <p:nvSpPr>
                <p:cNvPr id="517" name="Google Shape;517;gb0660e3634_1_5055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rect b="b" l="l" r="r" t="t"/>
                  <a:pathLst>
                    <a:path extrusionOk="0" h="27148" w="27145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gb0660e3634_1_5055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rect b="b" l="l" r="r" t="t"/>
                  <a:pathLst>
                    <a:path extrusionOk="0" h="24836" w="24836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gb0660e3634_1_5055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rect b="b" l="l" r="r" t="t"/>
                  <a:pathLst>
                    <a:path extrusionOk="0" h="22527" w="22527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gb0660e3634_1_5055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rect b="b" l="l" r="r" t="t"/>
                  <a:pathLst>
                    <a:path extrusionOk="0" h="20215" w="20215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gb0660e3634_1_5055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rect b="b" l="l" r="r" t="t"/>
                  <a:pathLst>
                    <a:path extrusionOk="0" h="17906" w="17906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gb0660e3634_1_5055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rect b="b" l="l" r="r" t="t"/>
                  <a:pathLst>
                    <a:path extrusionOk="0" h="15593" w="15594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gb0660e3634_1_5055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rect b="b" l="l" r="r" t="t"/>
                  <a:pathLst>
                    <a:path extrusionOk="0" h="13285" w="13284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gb0660e3634_1_5055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rect b="b" l="l" r="r" t="t"/>
                  <a:pathLst>
                    <a:path extrusionOk="0" h="10976" w="10973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gb0660e3634_1_5055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rect b="b" l="l" r="r" t="t"/>
                  <a:pathLst>
                    <a:path extrusionOk="0" h="8664" w="8663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gb0660e3634_1_5055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rect b="b" l="l" r="r" t="t"/>
                  <a:pathLst>
                    <a:path extrusionOk="0" h="6354" w="6352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gb0660e3634_1_5055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rect b="b" l="l" r="r" t="t"/>
                  <a:pathLst>
                    <a:path extrusionOk="0" h="4043" w="4042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gb0660e3634_1_5055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rect b="b" l="l" r="r" t="t"/>
                  <a:pathLst>
                    <a:path extrusionOk="0" h="1733" w="173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9" name="Google Shape;529;gb0660e3634_1_5055"/>
            <p:cNvGrpSpPr/>
            <p:nvPr/>
          </p:nvGrpSpPr>
          <p:grpSpPr>
            <a:xfrm>
              <a:off x="0" y="0"/>
              <a:ext cx="6676335" cy="4416561"/>
              <a:chOff x="0" y="0"/>
              <a:chExt cx="6676335" cy="4416561"/>
            </a:xfrm>
          </p:grpSpPr>
          <p:sp>
            <p:nvSpPr>
              <p:cNvPr id="530" name="Google Shape;530;gb0660e3634_1_5055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rect b="b" l="l" r="r" t="t"/>
                <a:pathLst>
                  <a:path extrusionOk="0" h="7572" w="15146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gb0660e3634_1_5055"/>
              <p:cNvSpPr/>
              <p:nvPr/>
            </p:nvSpPr>
            <p:spPr>
              <a:xfrm>
                <a:off x="0" y="0"/>
                <a:ext cx="4354228" cy="4416561"/>
              </a:xfrm>
              <a:custGeom>
                <a:rect b="b" l="l" r="r" t="t"/>
                <a:pathLst>
                  <a:path extrusionOk="0" h="29617" w="29199">
                    <a:moveTo>
                      <a:pt x="21119" y="1"/>
                    </a:moveTo>
                    <a:lnTo>
                      <a:pt x="25669" y="4551"/>
                    </a:lnTo>
                    <a:lnTo>
                      <a:pt x="4130" y="26086"/>
                    </a:lnTo>
                    <a:lnTo>
                      <a:pt x="0" y="21957"/>
                    </a:lnTo>
                    <a:lnTo>
                      <a:pt x="0" y="25487"/>
                    </a:lnTo>
                    <a:lnTo>
                      <a:pt x="4130" y="29616"/>
                    </a:lnTo>
                    <a:lnTo>
                      <a:pt x="29198" y="4551"/>
                    </a:lnTo>
                    <a:lnTo>
                      <a:pt x="2464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gb0660e3634_1_5055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rect b="b" l="l" r="r" t="t"/>
                <a:pathLst>
                  <a:path extrusionOk="0" h="22591" w="22171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" name="Google Shape;533;gb0660e3634_1_5055"/>
            <p:cNvGrpSpPr/>
            <p:nvPr/>
          </p:nvGrpSpPr>
          <p:grpSpPr>
            <a:xfrm>
              <a:off x="755591" y="-72025"/>
              <a:ext cx="8431449" cy="3439529"/>
              <a:chOff x="755591" y="-72025"/>
              <a:chExt cx="8431449" cy="3439529"/>
            </a:xfrm>
          </p:grpSpPr>
          <p:sp>
            <p:nvSpPr>
              <p:cNvPr id="534" name="Google Shape;534;gb0660e3634_1_5055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rect b="b" l="l" r="r" t="t"/>
                <a:pathLst>
                  <a:path extrusionOk="0" h="7924" w="15851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gb0660e3634_1_5055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rect b="b" l="l" r="r" t="t"/>
                <a:pathLst>
                  <a:path extrusionOk="0" h="3883" w="7769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gb0660e3634_1_5055"/>
              <p:cNvSpPr/>
              <p:nvPr/>
            </p:nvSpPr>
            <p:spPr>
              <a:xfrm>
                <a:off x="7928797" y="851468"/>
                <a:ext cx="1258243" cy="2516036"/>
              </a:xfrm>
              <a:custGeom>
                <a:rect b="b" l="l" r="r" t="t"/>
                <a:pathLst>
                  <a:path extrusionOk="0" h="16787" w="8395">
                    <a:moveTo>
                      <a:pt x="8395" y="0"/>
                    </a:moveTo>
                    <a:lnTo>
                      <a:pt x="1" y="8394"/>
                    </a:lnTo>
                    <a:lnTo>
                      <a:pt x="8395" y="16786"/>
                    </a:lnTo>
                    <a:lnTo>
                      <a:pt x="8395" y="14579"/>
                    </a:lnTo>
                    <a:lnTo>
                      <a:pt x="2208" y="8394"/>
                    </a:lnTo>
                    <a:lnTo>
                      <a:pt x="8395" y="2207"/>
                    </a:lnTo>
                    <a:lnTo>
                      <a:pt x="83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gb0660e3634_1_5055"/>
              <p:cNvSpPr/>
              <p:nvPr/>
            </p:nvSpPr>
            <p:spPr>
              <a:xfrm>
                <a:off x="5058106" y="-72025"/>
                <a:ext cx="1233512" cy="650629"/>
              </a:xfrm>
              <a:custGeom>
                <a:rect b="b" l="l" r="r" t="t"/>
                <a:pathLst>
                  <a:path extrusionOk="0" h="4341" w="8230">
                    <a:moveTo>
                      <a:pt x="1" y="1"/>
                    </a:moveTo>
                    <a:lnTo>
                      <a:pt x="4341" y="4340"/>
                    </a:lnTo>
                    <a:lnTo>
                      <a:pt x="8230" y="451"/>
                    </a:lnTo>
                    <a:lnTo>
                      <a:pt x="7779" y="1"/>
                    </a:lnTo>
                    <a:lnTo>
                      <a:pt x="7538" y="1"/>
                    </a:lnTo>
                    <a:lnTo>
                      <a:pt x="4341" y="3201"/>
                    </a:lnTo>
                    <a:lnTo>
                      <a:pt x="11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gb0660e3634_1_5055"/>
              <p:cNvSpPr/>
              <p:nvPr/>
            </p:nvSpPr>
            <p:spPr>
              <a:xfrm>
                <a:off x="6291485" y="-72025"/>
                <a:ext cx="1233363" cy="650629"/>
              </a:xfrm>
              <a:custGeom>
                <a:rect b="b" l="l" r="r" t="t"/>
                <a:pathLst>
                  <a:path extrusionOk="0" h="4341" w="8229">
                    <a:moveTo>
                      <a:pt x="452" y="1"/>
                    </a:moveTo>
                    <a:lnTo>
                      <a:pt x="1" y="451"/>
                    </a:lnTo>
                    <a:lnTo>
                      <a:pt x="3889" y="4340"/>
                    </a:lnTo>
                    <a:lnTo>
                      <a:pt x="8229" y="1"/>
                    </a:lnTo>
                    <a:lnTo>
                      <a:pt x="7090" y="1"/>
                    </a:lnTo>
                    <a:lnTo>
                      <a:pt x="3889" y="3201"/>
                    </a:lnTo>
                    <a:lnTo>
                      <a:pt x="68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9" name="Google Shape;539;gb0660e3634_1_5055"/>
          <p:cNvSpPr txBox="1"/>
          <p:nvPr>
            <p:ph type="ctrTitle"/>
          </p:nvPr>
        </p:nvSpPr>
        <p:spPr>
          <a:xfrm>
            <a:off x="2262800" y="718467"/>
            <a:ext cx="7666500" cy="131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540" name="Google Shape;540;gb0660e3634_1_5055"/>
          <p:cNvSpPr txBox="1"/>
          <p:nvPr>
            <p:ph idx="1" type="subTitle"/>
          </p:nvPr>
        </p:nvSpPr>
        <p:spPr>
          <a:xfrm>
            <a:off x="2262800" y="3022600"/>
            <a:ext cx="7666500" cy="197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verpass Light"/>
              <a:buNone/>
              <a:defRPr sz="37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541" name="Google Shape;541;gb0660e3634_1_5055"/>
          <p:cNvSpPr/>
          <p:nvPr/>
        </p:nvSpPr>
        <p:spPr>
          <a:xfrm flipH="1">
            <a:off x="1525244" y="12162"/>
            <a:ext cx="234" cy="229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542" name="Google Shape;542;gb0660e3634_1_5055"/>
          <p:cNvSpPr/>
          <p:nvPr/>
        </p:nvSpPr>
        <p:spPr>
          <a:xfrm flipH="1">
            <a:off x="1525244" y="12162"/>
            <a:ext cx="234" cy="229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543" name="Google Shape;543;gb0660e3634_1_5055"/>
          <p:cNvSpPr/>
          <p:nvPr/>
        </p:nvSpPr>
        <p:spPr>
          <a:xfrm>
            <a:off x="10665743" y="12162"/>
            <a:ext cx="234" cy="229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544" name="Google Shape;544;gb0660e3634_1_5055"/>
          <p:cNvSpPr/>
          <p:nvPr/>
        </p:nvSpPr>
        <p:spPr>
          <a:xfrm>
            <a:off x="10665743" y="12162"/>
            <a:ext cx="234" cy="229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545" name="Google Shape;545;gb0660e3634_1_5055"/>
          <p:cNvSpPr/>
          <p:nvPr/>
        </p:nvSpPr>
        <p:spPr>
          <a:xfrm flipH="1">
            <a:off x="1525244" y="12162"/>
            <a:ext cx="234" cy="229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546" name="Google Shape;546;gb0660e3634_1_5055"/>
          <p:cNvSpPr txBox="1"/>
          <p:nvPr/>
        </p:nvSpPr>
        <p:spPr>
          <a:xfrm>
            <a:off x="3093400" y="4760467"/>
            <a:ext cx="60051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CREDITS: This presentation template was created by </a:t>
            </a:r>
            <a:r>
              <a:rPr lang="en-US" sz="1300">
                <a:solidFill>
                  <a:srgbClr val="FFFFFF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300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including icons by </a:t>
            </a:r>
            <a:r>
              <a:rPr lang="en-US" sz="1300">
                <a:solidFill>
                  <a:srgbClr val="FFFFFF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300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and infographics &amp; images by </a:t>
            </a:r>
            <a:r>
              <a:rPr lang="en-US" sz="1300">
                <a:solidFill>
                  <a:srgbClr val="FFFFFF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US" sz="1300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. </a:t>
            </a:r>
            <a:endParaRPr sz="1300">
              <a:solidFill>
                <a:srgbClr val="FFFFFF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065e5ce2a_0_1319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b065e5ce2a_0_1319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b065e5ce2a_0_1319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b065e5ce2a_0_13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b065e5ce2a_0_1324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8" name="Google Shape;28;gb065e5ce2a_0_13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065e5ce2a_0_132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b065e5ce2a_0_132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b065e5ce2a_0_13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065e5ce2a_0_1331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b065e5ce2a_0_13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065e5ce2a_0_1334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b065e5ce2a_0_133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b065e5ce2a_0_1334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0" name="Google Shape;40;gb065e5ce2a_0_1334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gb065e5ce2a_0_133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b065e5ce2a_0_13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065e5ce2a_0_1341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b065e5ce2a_0_13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065e5ce2a_0_1303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b065e5ce2a_0_1303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b065e5ce2a_0_13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12539"/>
            </a:gs>
            <a:gs pos="50000">
              <a:srgbClr val="012539"/>
            </a:gs>
            <a:gs pos="100000">
              <a:srgbClr val="000000"/>
            </a:gs>
          </a:gsLst>
          <a:lin ang="2700006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0660e3634_1_46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Lexend Deca"/>
              <a:buNone/>
              <a:defRPr sz="37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Kirang Haerang"/>
              <a:buNone/>
              <a:defRPr sz="37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Kirang Haerang"/>
              <a:buNone/>
              <a:defRPr sz="37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Kirang Haerang"/>
              <a:buNone/>
              <a:defRPr sz="37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Kirang Haerang"/>
              <a:buNone/>
              <a:defRPr sz="37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Kirang Haerang"/>
              <a:buNone/>
              <a:defRPr sz="37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Kirang Haerang"/>
              <a:buNone/>
              <a:defRPr sz="37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Kirang Haerang"/>
              <a:buNone/>
              <a:defRPr sz="37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Kirang Haerang"/>
              <a:buNone/>
              <a:defRPr sz="37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/>
        </p:txBody>
      </p:sp>
      <p:sp>
        <p:nvSpPr>
          <p:cNvPr id="60" name="Google Shape;60;gb0660e3634_1_46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 ExtraLight"/>
              <a:buChar char="●"/>
              <a:defRPr sz="24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verpass ExtraLight"/>
              <a:buChar char="○"/>
              <a:defRPr sz="19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verpass ExtraLight"/>
              <a:buChar char="■"/>
              <a:defRPr sz="19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verpass ExtraLight"/>
              <a:buChar char="●"/>
              <a:defRPr sz="19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verpass ExtraLight"/>
              <a:buChar char="○"/>
              <a:defRPr sz="19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verpass ExtraLight"/>
              <a:buChar char="■"/>
              <a:defRPr sz="19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verpass ExtraLight"/>
              <a:buChar char="●"/>
              <a:defRPr sz="19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verpass ExtraLight"/>
              <a:buChar char="○"/>
              <a:defRPr sz="19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Overpass ExtraLight"/>
              <a:buChar char="■"/>
              <a:defRPr sz="19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YMQFedJ58jqY2bNiDcWBOhtkOdpLQB3S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YMQFedJ58jqY2bNiDcWBOhtkOdpLQB3S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Smart Nose Surgery</a:t>
            </a:r>
            <a:endParaRPr/>
          </a:p>
        </p:txBody>
      </p:sp>
      <p:sp>
        <p:nvSpPr>
          <p:cNvPr id="554" name="Google Shape;554;p1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None/>
            </a:pPr>
            <a:r>
              <a:rPr lang="en-US" sz="16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1:</a:t>
            </a:r>
            <a:endParaRPr sz="166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None/>
            </a:pPr>
            <a:r>
              <a:rPr b="0" i="0" lang="en-US" sz="16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 Graziano</a:t>
            </a:r>
            <a:endParaRPr b="0" sz="2220"/>
          </a:p>
          <a:p>
            <a:pPr indent="0" lvl="0" marL="4572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None/>
            </a:pPr>
            <a:r>
              <a:rPr b="0" i="0" lang="en-US" sz="16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Victoria Jordan</a:t>
            </a:r>
            <a:endParaRPr b="0" sz="2220"/>
          </a:p>
          <a:p>
            <a:pPr indent="0" lvl="0" marL="4572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None/>
            </a:pPr>
            <a:r>
              <a:rPr b="0" i="0" lang="en-US" sz="16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Anton Kiselev</a:t>
            </a:r>
            <a:endParaRPr b="0" sz="2220"/>
          </a:p>
          <a:p>
            <a:pPr indent="0" lvl="0" marL="4572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None/>
            </a:pPr>
            <a:r>
              <a:rPr b="0" i="0" lang="en-US" sz="16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Jacob Preseau</a:t>
            </a:r>
            <a:endParaRPr b="0" sz="2220"/>
          </a:p>
          <a:p>
            <a:pPr indent="0" lvl="0" marL="4572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None/>
            </a:pPr>
            <a:r>
              <a:rPr b="0" i="0" lang="en-US" sz="16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Chintan Thakrar</a:t>
            </a:r>
            <a:endParaRPr b="0" sz="222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br>
              <a:rPr lang="en-US" sz="2220"/>
            </a:b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b0660e3634_1_5115"/>
          <p:cNvSpPr txBox="1"/>
          <p:nvPr>
            <p:ph type="ctrTitle"/>
          </p:nvPr>
        </p:nvSpPr>
        <p:spPr>
          <a:xfrm>
            <a:off x="1583400" y="374278"/>
            <a:ext cx="9025200" cy="85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Chintan Thakrar</a:t>
            </a:r>
            <a:endParaRPr b="1" sz="5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7" name="Google Shape;617;gb0660e3634_1_5115"/>
          <p:cNvSpPr txBox="1"/>
          <p:nvPr/>
        </p:nvSpPr>
        <p:spPr>
          <a:xfrm>
            <a:off x="1583400" y="1614150"/>
            <a:ext cx="9025200" cy="4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Database management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Participated in developing documentation for the product</a:t>
            </a:r>
            <a:endParaRPr b="1" sz="240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Assisted in implementing ML algorithms</a:t>
            </a:r>
            <a:endParaRPr b="1" sz="240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Assisted in app development</a:t>
            </a:r>
            <a:endParaRPr b="1" sz="240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gb0660e3634_1_1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875" y="1108525"/>
            <a:ext cx="9665900" cy="557672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gb0660e3634_1_1498"/>
          <p:cNvSpPr txBox="1"/>
          <p:nvPr>
            <p:ph type="ctrTitle"/>
          </p:nvPr>
        </p:nvSpPr>
        <p:spPr>
          <a:xfrm>
            <a:off x="179275" y="63903"/>
            <a:ext cx="9025200" cy="85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Scrum Board </a:t>
            </a:r>
            <a:endParaRPr b="1" sz="5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0660e3634_1_3038"/>
          <p:cNvSpPr txBox="1"/>
          <p:nvPr>
            <p:ph type="ctrTitle"/>
          </p:nvPr>
        </p:nvSpPr>
        <p:spPr>
          <a:xfrm>
            <a:off x="1583400" y="374275"/>
            <a:ext cx="4972500" cy="98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ts val="4400"/>
              <a:buFont typeface="Calibri"/>
              <a:buNone/>
            </a:pPr>
            <a:r>
              <a:rPr b="1" lang="en-US" sz="5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Plans for spring 2021</a:t>
            </a:r>
            <a:endParaRPr b="1" sz="5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b0660e3634_1_3038"/>
          <p:cNvSpPr txBox="1"/>
          <p:nvPr/>
        </p:nvSpPr>
        <p:spPr>
          <a:xfrm>
            <a:off x="1583400" y="1628925"/>
            <a:ext cx="9025200" cy="4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Overpass"/>
              <a:buChar char="●"/>
            </a:pPr>
            <a:r>
              <a:rPr b="1" lang="en-US" sz="23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Upgrade our app to work with 3D models, such as JSON.</a:t>
            </a:r>
            <a:endParaRPr b="1" sz="23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Overpass"/>
              <a:buChar char="●"/>
            </a:pPr>
            <a:r>
              <a:rPr b="1" lang="en-US" sz="23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Improve current algorithms </a:t>
            </a:r>
            <a:endParaRPr b="1" sz="23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Overpass"/>
              <a:buChar char="●"/>
            </a:pPr>
            <a:r>
              <a:rPr b="1" lang="en-US" sz="23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Improve scaling with 3D models</a:t>
            </a:r>
            <a:endParaRPr b="1" sz="23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031a0fd9c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Product demo</a:t>
            </a:r>
            <a:endParaRPr/>
          </a:p>
        </p:txBody>
      </p:sp>
      <p:sp>
        <p:nvSpPr>
          <p:cNvPr id="635" name="Google Shape;635;gb031a0fd9c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Video will be Here</a:t>
            </a:r>
            <a:endParaRPr/>
          </a:p>
        </p:txBody>
      </p:sp>
      <p:pic>
        <p:nvPicPr>
          <p:cNvPr id="636" name="Google Shape;636;gb031a0fd9c_0_1" title="Enter password 2020-12-08 20-56-5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417638"/>
            <a:ext cx="10515600" cy="51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0" i="0" lang="en-US" sz="4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 </a:t>
            </a:r>
            <a:r>
              <a:rPr b="0" i="0" lang="en-US" sz="4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Graziano</a:t>
            </a:r>
            <a:br>
              <a:rPr b="0" lang="en-US"/>
            </a:br>
            <a:endParaRPr/>
          </a:p>
        </p:txBody>
      </p:sp>
      <p:sp>
        <p:nvSpPr>
          <p:cNvPr id="642" name="Google Shape;642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worked primarily on the frontend portions of the project.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took the form of the tkinter application window that displays all of the images and takes the photo.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accomplished this by creating a frame-managing master class that is used to spawn all of the frames used in the program.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global variables and setters were used to keep track of properties </a:t>
            </a: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classes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b031a0fed5_0_2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Times New Roman"/>
                <a:ea typeface="Times New Roman"/>
                <a:cs typeface="Times New Roman"/>
                <a:sym typeface="Times New Roman"/>
              </a:rPr>
              <a:t>Chris Graziano Pt.2</a:t>
            </a:r>
            <a:endParaRPr b="0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gb031a0fed5_0_2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tasks can be broken down into the objectives of the frames: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MainFrame: the master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LoginFrame: houses the login window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StartFrame: Initializes the picture taking of the user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PicFrame: Shows the user their picture and asks for the K value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ClusterFrame: Shows the user a representative of every cluster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FinalFrame: Shows all the faces from the chosen cluster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ChangesFrame: Displays the changes to the nose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0" i="0" lang="en-US" sz="4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Victoria Jordan</a:t>
            </a:r>
            <a:br>
              <a:rPr b="0" lang="en-US"/>
            </a:br>
            <a:endParaRPr/>
          </a:p>
        </p:txBody>
      </p:sp>
      <p:sp>
        <p:nvSpPr>
          <p:cNvPr id="654" name="Google Shape;654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Development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685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SRS, SDD, Test Plan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1435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javascript files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1435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1435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Assisted with clustering frame array on app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0" i="0" lang="en-US" sz="4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Anton Kiselev</a:t>
            </a:r>
            <a:br>
              <a:rPr b="0" lang="en-US"/>
            </a:br>
            <a:endParaRPr/>
          </a:p>
        </p:txBody>
      </p:sp>
      <p:sp>
        <p:nvSpPr>
          <p:cNvPr id="660" name="Google Shape;660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Participated in developing documentation for the product</a:t>
            </a:r>
            <a:endParaRPr sz="23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Obtained the final face dataset</a:t>
            </a:r>
            <a:endParaRPr sz="23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an algorithm for extracting facial features</a:t>
            </a:r>
            <a:endParaRPr sz="23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KNN algorithm for the system</a:t>
            </a:r>
            <a:endParaRPr sz="23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clustering </a:t>
            </a:r>
            <a:r>
              <a:rPr lang="en-US" sz="23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3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nose type</a:t>
            </a:r>
            <a:endParaRPr sz="23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0" i="0" lang="en-US" sz="4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Jacob Preseau</a:t>
            </a:r>
            <a:br>
              <a:rPr b="0" lang="en-US"/>
            </a:br>
            <a:endParaRPr/>
          </a:p>
        </p:txBody>
      </p:sp>
      <p:sp>
        <p:nvSpPr>
          <p:cNvPr id="666" name="Google Shape;66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8950" lvl="0" marL="514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Obtained the initial face dataset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Devised a function to "normalize" nose points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most methods in the ComputeDistances.py file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Contributed some functionalities to the app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Assisted with documentation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0" i="0" lang="en-US" sz="4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Chintan Thakrar</a:t>
            </a:r>
            <a:br>
              <a:rPr b="0" lang="en-US"/>
            </a:br>
            <a:endParaRPr/>
          </a:p>
        </p:txBody>
      </p:sp>
      <p:sp>
        <p:nvSpPr>
          <p:cNvPr id="672" name="Google Shape;67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Your contribution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0660e3634_1_496"/>
          <p:cNvSpPr txBox="1"/>
          <p:nvPr>
            <p:ph type="ctrTitle"/>
          </p:nvPr>
        </p:nvSpPr>
        <p:spPr>
          <a:xfrm>
            <a:off x="1254125" y="1143000"/>
            <a:ext cx="9923400" cy="4831800"/>
          </a:xfrm>
          <a:prstGeom prst="rect">
            <a:avLst/>
          </a:prstGeom>
          <a:solidFill>
            <a:srgbClr val="A2C4C9"/>
          </a:solidFill>
          <a:effectLst>
            <a:outerShdw blurRad="57150" rotWithShape="0" algn="bl" dir="6720000" dist="133350">
              <a:srgbClr val="000000">
                <a:alpha val="55000"/>
              </a:srgbClr>
            </a:outerShdw>
          </a:effectLst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Smart Nose Surgery</a:t>
            </a:r>
            <a:endParaRPr b="1" sz="1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Team 1: </a:t>
            </a:r>
            <a:endParaRPr b="1" sz="2000" u="sng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Chris Graziano, Victoria Jordan, Anton Kiselev,</a:t>
            </a:r>
            <a:endParaRPr b="1" sz="2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Jacob Preseau, Chintan Thakrar</a:t>
            </a:r>
            <a:endParaRPr b="1" sz="2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ts val="6000"/>
              <a:buFont typeface="Calibri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"/>
          <p:cNvSpPr txBox="1"/>
          <p:nvPr>
            <p:ph type="title"/>
          </p:nvPr>
        </p:nvSpPr>
        <p:spPr>
          <a:xfrm>
            <a:off x="501800" y="-108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Scrum Board</a:t>
            </a:r>
            <a:endParaRPr/>
          </a:p>
        </p:txBody>
      </p:sp>
      <p:pic>
        <p:nvPicPr>
          <p:cNvPr id="678" name="Google Shape;67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38" y="981375"/>
            <a:ext cx="10744525" cy="5778251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b065e5ce2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Plans for spring 2021</a:t>
            </a:r>
            <a:endParaRPr/>
          </a:p>
        </p:txBody>
      </p:sp>
      <p:sp>
        <p:nvSpPr>
          <p:cNvPr id="684" name="Google Shape;684;gb065e5ce2a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Upgrade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our app for working with 3D models, such as JSON.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current algorithms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scaling with 3D models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0660e3634_1_4598"/>
          <p:cNvSpPr txBox="1"/>
          <p:nvPr>
            <p:ph type="ctrTitle"/>
          </p:nvPr>
        </p:nvSpPr>
        <p:spPr>
          <a:xfrm>
            <a:off x="2813400" y="1740500"/>
            <a:ext cx="2230800" cy="656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</a:t>
            </a:r>
            <a:r>
              <a:rPr lang="en-US"/>
              <a:t>Demo</a:t>
            </a:r>
            <a:endParaRPr/>
          </a:p>
        </p:txBody>
      </p:sp>
      <p:sp>
        <p:nvSpPr>
          <p:cNvPr id="565" name="Google Shape;565;gb0660e3634_1_4598"/>
          <p:cNvSpPr txBox="1"/>
          <p:nvPr>
            <p:ph idx="2" type="title"/>
          </p:nvPr>
        </p:nvSpPr>
        <p:spPr>
          <a:xfrm>
            <a:off x="1711475" y="1683350"/>
            <a:ext cx="856500" cy="7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66" name="Google Shape;566;gb0660e3634_1_4598"/>
          <p:cNvSpPr txBox="1"/>
          <p:nvPr>
            <p:ph idx="3" type="ctrTitle"/>
          </p:nvPr>
        </p:nvSpPr>
        <p:spPr>
          <a:xfrm>
            <a:off x="4412275" y="2632375"/>
            <a:ext cx="3944100" cy="656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Individual Contributions</a:t>
            </a:r>
            <a:endParaRPr/>
          </a:p>
        </p:txBody>
      </p:sp>
      <p:sp>
        <p:nvSpPr>
          <p:cNvPr id="567" name="Google Shape;567;gb0660e3634_1_4598"/>
          <p:cNvSpPr txBox="1"/>
          <p:nvPr>
            <p:ph idx="5" type="title"/>
          </p:nvPr>
        </p:nvSpPr>
        <p:spPr>
          <a:xfrm>
            <a:off x="3242323" y="2575225"/>
            <a:ext cx="949500" cy="7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68" name="Google Shape;568;gb0660e3634_1_4598"/>
          <p:cNvSpPr txBox="1"/>
          <p:nvPr>
            <p:ph idx="6" type="ctrTitle"/>
          </p:nvPr>
        </p:nvSpPr>
        <p:spPr>
          <a:xfrm>
            <a:off x="6123475" y="3562034"/>
            <a:ext cx="3005100" cy="656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Scrum Board</a:t>
            </a:r>
            <a:endParaRPr/>
          </a:p>
        </p:txBody>
      </p:sp>
      <p:sp>
        <p:nvSpPr>
          <p:cNvPr id="569" name="Google Shape;569;gb0660e3634_1_4598"/>
          <p:cNvSpPr txBox="1"/>
          <p:nvPr>
            <p:ph idx="8" type="title"/>
          </p:nvPr>
        </p:nvSpPr>
        <p:spPr>
          <a:xfrm>
            <a:off x="5021478" y="3516075"/>
            <a:ext cx="949500" cy="7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03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0" name="Google Shape;570;gb0660e3634_1_4598"/>
          <p:cNvSpPr txBox="1"/>
          <p:nvPr>
            <p:ph idx="9" type="ctrTitle"/>
          </p:nvPr>
        </p:nvSpPr>
        <p:spPr>
          <a:xfrm>
            <a:off x="8268800" y="4493188"/>
            <a:ext cx="2230800" cy="574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Plans</a:t>
            </a:r>
            <a:endParaRPr/>
          </a:p>
        </p:txBody>
      </p:sp>
      <p:sp>
        <p:nvSpPr>
          <p:cNvPr id="571" name="Google Shape;571;gb0660e3634_1_4598"/>
          <p:cNvSpPr txBox="1"/>
          <p:nvPr>
            <p:ph idx="14" type="title"/>
          </p:nvPr>
        </p:nvSpPr>
        <p:spPr>
          <a:xfrm>
            <a:off x="7183975" y="4395250"/>
            <a:ext cx="1146000" cy="7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04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2" name="Google Shape;572;gb0660e3634_1_4598"/>
          <p:cNvSpPr txBox="1"/>
          <p:nvPr>
            <p:ph idx="4294967295" type="ctrTitle"/>
          </p:nvPr>
        </p:nvSpPr>
        <p:spPr>
          <a:xfrm>
            <a:off x="6035525" y="286500"/>
            <a:ext cx="5389800" cy="85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Overview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3" name="Google Shape;573;gb0660e3634_1_4598"/>
          <p:cNvCxnSpPr/>
          <p:nvPr/>
        </p:nvCxnSpPr>
        <p:spPr>
          <a:xfrm>
            <a:off x="2567975" y="1718450"/>
            <a:ext cx="12900" cy="70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gb0660e3634_1_4598"/>
          <p:cNvCxnSpPr/>
          <p:nvPr/>
        </p:nvCxnSpPr>
        <p:spPr>
          <a:xfrm>
            <a:off x="4191825" y="2610325"/>
            <a:ext cx="12900" cy="70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gb0660e3634_1_4598"/>
          <p:cNvCxnSpPr/>
          <p:nvPr/>
        </p:nvCxnSpPr>
        <p:spPr>
          <a:xfrm>
            <a:off x="5958075" y="3551175"/>
            <a:ext cx="12900" cy="70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gb0660e3634_1_4598"/>
          <p:cNvCxnSpPr/>
          <p:nvPr/>
        </p:nvCxnSpPr>
        <p:spPr>
          <a:xfrm>
            <a:off x="8116775" y="4430350"/>
            <a:ext cx="12900" cy="70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b0660e3634_1_2521"/>
          <p:cNvSpPr txBox="1"/>
          <p:nvPr>
            <p:ph type="ctrTitle"/>
          </p:nvPr>
        </p:nvSpPr>
        <p:spPr>
          <a:xfrm>
            <a:off x="1583400" y="374278"/>
            <a:ext cx="9025200" cy="85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ts val="4400"/>
              <a:buFont typeface="Calibri"/>
              <a:buNone/>
            </a:pPr>
            <a:r>
              <a:rPr b="1" lang="en-US" sz="5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Product demo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2" name="Google Shape;582;gb0660e3634_1_2521" title="Enter password 2020-12-08 20-56-5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150" y="1365687"/>
            <a:ext cx="10515600" cy="51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0660e3634_1_3587"/>
          <p:cNvSpPr txBox="1"/>
          <p:nvPr>
            <p:ph idx="4294967295" type="ctrTitle"/>
          </p:nvPr>
        </p:nvSpPr>
        <p:spPr>
          <a:xfrm>
            <a:off x="2770800" y="1959800"/>
            <a:ext cx="6650400" cy="2733300"/>
          </a:xfrm>
          <a:prstGeom prst="rect">
            <a:avLst/>
          </a:prstGeom>
          <a:solidFill>
            <a:srgbClr val="A2C4C9"/>
          </a:solidFill>
          <a:effectLst>
            <a:outerShdw blurRad="57150" rotWithShape="0" algn="bl" dir="6720000" dist="133350">
              <a:srgbClr val="000000">
                <a:alpha val="55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Individual Contributions</a:t>
            </a:r>
            <a:endParaRPr b="1" sz="99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0660e3634_1_4085"/>
          <p:cNvSpPr txBox="1"/>
          <p:nvPr>
            <p:ph type="ctrTitle"/>
          </p:nvPr>
        </p:nvSpPr>
        <p:spPr>
          <a:xfrm>
            <a:off x="987050" y="309453"/>
            <a:ext cx="9025200" cy="85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Chris Graziano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gb0660e3634_1_4085"/>
          <p:cNvSpPr txBox="1"/>
          <p:nvPr/>
        </p:nvSpPr>
        <p:spPr>
          <a:xfrm>
            <a:off x="1328500" y="1550600"/>
            <a:ext cx="104298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Worked primarily on the frontend portions of the project: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○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t</a:t>
            </a: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kinter application window that displays all of the images and takes the photo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○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MainFrame: the master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○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LoginFrame: houses the login window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○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StartFrame: Initializes the picture taking of the user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○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PicFrame: Shows the user their picture and asks for the K value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○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ClusterFrame: Shows the user a representative of every cluster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○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FinalFrame: Shows all the faces from the chosen cluster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○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ChangesFrame: Displays the changes to the nose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0660e3634_1_5110"/>
          <p:cNvSpPr txBox="1"/>
          <p:nvPr>
            <p:ph type="ctrTitle"/>
          </p:nvPr>
        </p:nvSpPr>
        <p:spPr>
          <a:xfrm>
            <a:off x="1583400" y="374278"/>
            <a:ext cx="9025200" cy="85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Victoria Jordan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9" name="Google Shape;599;gb0660e3634_1_5110"/>
          <p:cNvSpPr txBox="1"/>
          <p:nvPr/>
        </p:nvSpPr>
        <p:spPr>
          <a:xfrm>
            <a:off x="2490700" y="1645200"/>
            <a:ext cx="69111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Documentation Development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SRS, SDD, Test Plan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Research javascript files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JSON 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Assisted with clustering frame array on app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0660e3634_1_5125"/>
          <p:cNvSpPr txBox="1"/>
          <p:nvPr>
            <p:ph type="ctrTitle"/>
          </p:nvPr>
        </p:nvSpPr>
        <p:spPr>
          <a:xfrm>
            <a:off x="1583400" y="374278"/>
            <a:ext cx="9025200" cy="85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Anton Kiselev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5" name="Google Shape;605;gb0660e3634_1_5125"/>
          <p:cNvSpPr txBox="1"/>
          <p:nvPr/>
        </p:nvSpPr>
        <p:spPr>
          <a:xfrm>
            <a:off x="1855800" y="1719700"/>
            <a:ext cx="87528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Participated in developing documentation for the product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Obtained the final face dataset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Implemented an algorithm for extracting facial features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Implemented KNN algorithm for the system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Implemented clustering algorithm based on nose type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0660e3634_1_5120"/>
          <p:cNvSpPr txBox="1"/>
          <p:nvPr>
            <p:ph type="ctrTitle"/>
          </p:nvPr>
        </p:nvSpPr>
        <p:spPr>
          <a:xfrm>
            <a:off x="1583400" y="374278"/>
            <a:ext cx="9025200" cy="85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Jacob Preseau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gb0660e3634_1_5120"/>
          <p:cNvSpPr txBox="1"/>
          <p:nvPr/>
        </p:nvSpPr>
        <p:spPr>
          <a:xfrm>
            <a:off x="2222200" y="1541850"/>
            <a:ext cx="7353600" cy="4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Obtained the initial face dataset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Devised a function to "normalize" nose points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Created most methods in the ComputeDistances.py file</a:t>
            </a:r>
            <a:endParaRPr b="1" sz="24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verpass"/>
              <a:buChar char="●"/>
            </a:pPr>
            <a:r>
              <a:rPr b="1" lang="en-US" sz="24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Contributed some </a:t>
            </a:r>
            <a:r>
              <a:rPr b="1" lang="en-US" sz="2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functionalities to the app</a:t>
            </a:r>
            <a:endParaRPr b="1" sz="2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verpass"/>
              <a:buChar char="●"/>
            </a:pPr>
            <a:r>
              <a:rPr b="1" lang="en-US" sz="2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Assisted with documentation</a:t>
            </a:r>
            <a:endParaRPr b="1" sz="2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vil Services Prep Academy by Slidesgo">
  <a:themeElements>
    <a:clrScheme name="Simple Light">
      <a:dk1>
        <a:srgbClr val="000000"/>
      </a:dk1>
      <a:lt1>
        <a:srgbClr val="012539"/>
      </a:lt1>
      <a:dk2>
        <a:srgbClr val="0F6768"/>
      </a:dk2>
      <a:lt2>
        <a:srgbClr val="2BD2B8"/>
      </a:lt2>
      <a:accent1>
        <a:srgbClr val="FFFFFF"/>
      </a:accent1>
      <a:accent2>
        <a:srgbClr val="000000"/>
      </a:accent2>
      <a:accent3>
        <a:srgbClr val="012539"/>
      </a:accent3>
      <a:accent4>
        <a:srgbClr val="0F6768"/>
      </a:accent4>
      <a:accent5>
        <a:srgbClr val="2BD2B8"/>
      </a:accent5>
      <a:accent6>
        <a:srgbClr val="0F676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2020-12-03T23:00:57Z</dcterms:created>
  <dc:creator>Kiselev, Anton</dc:creator>
</cp:coreProperties>
</file>