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2" Type="http://schemas.openxmlformats.org/officeDocument/2006/relationships/font" Target="fonts/Roboto-boldItalic.fntdata"/><Relationship Id="rId9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03907047a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03907047a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041dd455b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041dd455b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Мобильное приложение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заказа такси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ctrTitle"/>
          </p:nvPr>
        </p:nvSpPr>
        <p:spPr>
          <a:xfrm>
            <a:off x="657350" y="609300"/>
            <a:ext cx="7886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Актуальность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0375" y="1630900"/>
            <a:ext cx="5441511" cy="3070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Экраны приложения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676" y="1899175"/>
            <a:ext cx="3517499" cy="298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2400" y="1862375"/>
            <a:ext cx="3877106" cy="298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