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1dd455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41dd455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907047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3907047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3907047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3907047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907047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907047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ru" sz="6000"/>
              <a:t>“Taxi driver” 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/>
              <a:t>Мобильное приложение для заказа такси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 </a:t>
            </a:r>
            <a:r>
              <a:rPr lang="ru"/>
              <a:t>функционал</a:t>
            </a:r>
            <a:r>
              <a:rPr lang="ru"/>
              <a:t> приложения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6" y="1899175"/>
            <a:ext cx="3517499" cy="29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00" y="1862375"/>
            <a:ext cx="3877106" cy="2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 функционал приложения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25" y="1870800"/>
            <a:ext cx="5700173" cy="29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 функционал приложения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97" y="1727825"/>
            <a:ext cx="4163125" cy="33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Версия для умных часов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0497"/>
            <a:ext cx="9144003" cy="255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