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5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.fntdata"/><Relationship Id="rId15" Type="http://schemas.openxmlformats.org/officeDocument/2006/relationships/slide" Target="slides/slide9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8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433871/daily-social-media-usage-worldwide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ordstream.com/blog/ws/2012/12/10/three-types-of-search-queries" TargetMode="External"/><Relationship Id="rId3" Type="http://schemas.openxmlformats.org/officeDocument/2006/relationships/hyperlink" Target="https://loop.dcu.ie/pluginfile.php/2865826/mod_resource/content/8/mmsearch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ordstream.com/blog/ws/2012/12/10/three-types-of-search-queries" TargetMode="External"/><Relationship Id="rId3" Type="http://schemas.openxmlformats.org/officeDocument/2006/relationships/hyperlink" Target="https://loop.dcu.ie/pluginfile.php/2865826/mod_resource/content/8/mmsearch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ordstream.com/blog/ws/2012/12/10/three-types-of-search-queries" TargetMode="External"/><Relationship Id="rId3" Type="http://schemas.openxmlformats.org/officeDocument/2006/relationships/hyperlink" Target="https://loop.dcu.ie/pluginfile.php/2865826/mod_resource/content/8/mmsearch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ordstream.com/blog/ws/2012/12/10/three-types-of-search-queries" TargetMode="External"/><Relationship Id="rId3" Type="http://schemas.openxmlformats.org/officeDocument/2006/relationships/hyperlink" Target="https://loop.dcu.ie/pluginfile.php/2865826/mod_resource/content/8/mmsearch.pd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fc768ac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fc768ac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5da5984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5da5984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da59849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5da59849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fc768ac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fc768ac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fc768ac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bfc768ac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https://www.statista.com/statistics/433871/daily-social-media-usage-worldwide/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fc768ac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fc768ac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https://www.wordstream.com/blog/ws/2012/12/10/three-types-of-search-queries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https://loop.dcu.ie/pluginfile.php/2865826/mod_resource/content/8/mmsearch.pdf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c2cf74e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c2cf74e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da5984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da5984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https://www.wordstream.com/blog/ws/2012/12/10/three-types-of-search-queries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https://loop.dcu.ie/pluginfile.php/2865826/mod_resource/content/8/mmsearch.pdf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da59849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da5984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https://www.wordstream.com/blog/ws/2012/12/10/three-types-of-search-queries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https://loop.dcu.ie/pluginfile.php/2865826/mod_resource/content/8/mmsearch.pdf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da59849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5da59849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https://www.wordstream.com/blog/ws/2012/12/10/three-types-of-search-queries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https://loop.dcu.ie/pluginfile.php/2865826/mod_resource/content/8/mmsearch.pdf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fc768ac1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fc768ac1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6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6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134" name="Google Shape;134;p27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NETWORK SEARCH</a:t>
            </a:r>
            <a:endParaRPr/>
          </a:p>
        </p:txBody>
      </p:sp>
      <p:sp>
        <p:nvSpPr>
          <p:cNvPr id="150" name="Google Shape;150;p31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Huben -15396501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Josh Malone - 15357971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Farrelly - 15366246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Maksims Kompanijecs - 15309671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4" type="ctrTitle"/>
          </p:nvPr>
        </p:nvSpPr>
        <p:spPr>
          <a:xfrm>
            <a:off x="452450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13" name="Google Shape;313;p40"/>
          <p:cNvSpPr txBox="1"/>
          <p:nvPr>
            <p:ph idx="4294967295" type="subTitle"/>
          </p:nvPr>
        </p:nvSpPr>
        <p:spPr>
          <a:xfrm>
            <a:off x="452450" y="1146350"/>
            <a:ext cx="82470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Technology USP: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Universal one-stop social media browser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Ability to search popular social media artifacts (text, multimedia, hashtags)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demographic: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 social media users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specialised skill-set or queries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social media &amp; search proficiency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GoSocial Function: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crawler that parses the data from social media sites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 indexed &amp; ranked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displayed to end user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ctrTitle"/>
          </p:nvPr>
        </p:nvSpPr>
        <p:spPr>
          <a:xfrm>
            <a:off x="4968900" y="20232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Any Questions?</a:t>
            </a:r>
            <a:endParaRPr sz="3000"/>
          </a:p>
        </p:txBody>
      </p:sp>
      <p:cxnSp>
        <p:nvCxnSpPr>
          <p:cNvPr id="319" name="Google Shape;319;p41"/>
          <p:cNvCxnSpPr/>
          <p:nvPr/>
        </p:nvCxnSpPr>
        <p:spPr>
          <a:xfrm>
            <a:off x="4779475" y="257175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1"/>
          <p:cNvSpPr txBox="1"/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GoSocial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00" y="1585188"/>
            <a:ext cx="2234649" cy="14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ctrTitle"/>
          </p:nvPr>
        </p:nvSpPr>
        <p:spPr>
          <a:xfrm>
            <a:off x="4619475" y="3492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GoSocial</a:t>
            </a:r>
            <a:endParaRPr sz="3000"/>
          </a:p>
        </p:txBody>
      </p:sp>
      <p:sp>
        <p:nvSpPr>
          <p:cNvPr id="259" name="Google Shape;259;p32"/>
          <p:cNvSpPr txBox="1"/>
          <p:nvPr>
            <p:ph idx="1" type="subTitle"/>
          </p:nvPr>
        </p:nvSpPr>
        <p:spPr>
          <a:xfrm>
            <a:off x="4695600" y="955850"/>
            <a:ext cx="3488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search engine across multiple social media platforms (Facebook, Instagram, Twitter, Reddit)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given an option on to search for: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Images, 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blogs, articles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trends, hashtags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GoSocial scans social media networks based on the search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Returns results based on most relevant, popular and up-to-date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/>
          <p:nvPr/>
        </p:nvCxnSpPr>
        <p:spPr>
          <a:xfrm>
            <a:off x="4695600" y="89560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2"/>
          <p:cNvSpPr txBox="1"/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GoSocial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00" y="1585188"/>
            <a:ext cx="2234649" cy="14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ctrTitle"/>
          </p:nvPr>
        </p:nvSpPr>
        <p:spPr>
          <a:xfrm>
            <a:off x="325450" y="539750"/>
            <a:ext cx="4046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Users &amp; Motivation</a:t>
            </a:r>
            <a:endParaRPr sz="3000"/>
          </a:p>
        </p:txBody>
      </p:sp>
      <p:sp>
        <p:nvSpPr>
          <p:cNvPr id="268" name="Google Shape;268;p33"/>
          <p:cNvSpPr txBox="1"/>
          <p:nvPr>
            <p:ph idx="1" type="subTitle"/>
          </p:nvPr>
        </p:nvSpPr>
        <p:spPr>
          <a:xfrm>
            <a:off x="452450" y="1146350"/>
            <a:ext cx="3953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spend a lot of time browsing multiple different social media platforms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of the content is the same - news, current events, sports, memes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universal platform will save users time and allow them to  consume relevant content more efficiently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E.g. A user interested in a general election can search and find the most popular/relevant articles, posts &amp; media relating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50" y="1149975"/>
            <a:ext cx="4267201" cy="284355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4548200" y="4127500"/>
            <a:ext cx="392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amount spent on social media in the recent years 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4" type="ctrTitle"/>
          </p:nvPr>
        </p:nvSpPr>
        <p:spPr>
          <a:xfrm>
            <a:off x="452450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Analysis</a:t>
            </a:r>
            <a:endParaRPr/>
          </a:p>
        </p:txBody>
      </p:sp>
      <p:sp>
        <p:nvSpPr>
          <p:cNvPr id="276" name="Google Shape;276;p34"/>
          <p:cNvSpPr txBox="1"/>
          <p:nvPr>
            <p:ph idx="4294967295" type="subTitle"/>
          </p:nvPr>
        </p:nvSpPr>
        <p:spPr>
          <a:xfrm>
            <a:off x="452450" y="1146350"/>
            <a:ext cx="8247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demographic will be of ages 18 - 29 as they are the most active social media users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user knowledge: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Non-specialised with no experience in search technologies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Proficient in general search &amp; social media usage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type of search queries: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Informational queries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Multimedia search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4" type="ctrTitle"/>
          </p:nvPr>
        </p:nvSpPr>
        <p:spPr>
          <a:xfrm>
            <a:off x="452450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Social Media Content</a:t>
            </a:r>
            <a:endParaRPr/>
          </a:p>
        </p:txBody>
      </p:sp>
      <p:sp>
        <p:nvSpPr>
          <p:cNvPr id="282" name="Google Shape;282;p35"/>
          <p:cNvSpPr txBox="1"/>
          <p:nvPr>
            <p:ph idx="4294967295" type="subTitle"/>
          </p:nvPr>
        </p:nvSpPr>
        <p:spPr>
          <a:xfrm>
            <a:off x="452450" y="1146350"/>
            <a:ext cx="8247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Content variety and style - </a:t>
            </a:r>
            <a:r>
              <a:rPr lang="en-GB"/>
              <a:t>information on social media has different format, length, quality,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Poor quality content </a:t>
            </a:r>
            <a:r>
              <a:rPr lang="en-GB"/>
              <a:t>- content with typos, poor choice of words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Misinformation </a:t>
            </a:r>
            <a:r>
              <a:rPr lang="en-GB"/>
              <a:t>- deliberate spam, to attract attention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Duplicate content </a:t>
            </a:r>
            <a:r>
              <a:rPr lang="en-GB"/>
              <a:t>- very similar or duplicate information published on the same site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Inaccessible content </a:t>
            </a:r>
            <a:r>
              <a:rPr lang="en-GB"/>
              <a:t> - private, not accessible content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4" type="ctrTitle"/>
          </p:nvPr>
        </p:nvSpPr>
        <p:spPr>
          <a:xfrm>
            <a:off x="408175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Description - Web Crawler</a:t>
            </a:r>
            <a:endParaRPr/>
          </a:p>
        </p:txBody>
      </p:sp>
      <p:sp>
        <p:nvSpPr>
          <p:cNvPr id="288" name="Google Shape;288;p36"/>
          <p:cNvSpPr txBox="1"/>
          <p:nvPr>
            <p:ph idx="4294967295" type="subTitle"/>
          </p:nvPr>
        </p:nvSpPr>
        <p:spPr>
          <a:xfrm>
            <a:off x="452450" y="1146350"/>
            <a:ext cx="43146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Navigate through the web and collect HTML page data/information on multiple social media platforms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important for web crawler to follow a policy to: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know what pages are relevant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know when to check back again the same pages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more sensitive about what pages it should crawl and in what order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respect robots.txt file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Don’t degrade website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identify website being crawled with contact information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00" y="1077350"/>
            <a:ext cx="3725555" cy="36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4" type="ctrTitle"/>
          </p:nvPr>
        </p:nvSpPr>
        <p:spPr>
          <a:xfrm>
            <a:off x="408175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Description - Document Indexing </a:t>
            </a:r>
            <a:endParaRPr/>
          </a:p>
        </p:txBody>
      </p:sp>
      <p:sp>
        <p:nvSpPr>
          <p:cNvPr id="295" name="Google Shape;295;p37"/>
          <p:cNvSpPr txBox="1"/>
          <p:nvPr>
            <p:ph idx="4294967295" type="subTitle"/>
          </p:nvPr>
        </p:nvSpPr>
        <p:spPr>
          <a:xfrm>
            <a:off x="452450" y="1146350"/>
            <a:ext cx="82626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Efficient information retrieval will be achieved by 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indexing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feature allows search engines to access the data easily that it requires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index documents by: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Stopwords needs to be removed such as ‘and’,’in’ etc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 up sentences/strings/text into tokens - tokenization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Transformation of words to their root form - stemming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Normalization - transformation of text into its simplest form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idx="4" type="ctrTitle"/>
          </p:nvPr>
        </p:nvSpPr>
        <p:spPr>
          <a:xfrm>
            <a:off x="408175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Description - Ranking  </a:t>
            </a:r>
            <a:endParaRPr/>
          </a:p>
        </p:txBody>
      </p:sp>
      <p:sp>
        <p:nvSpPr>
          <p:cNvPr id="301" name="Google Shape;301;p38"/>
          <p:cNvSpPr txBox="1"/>
          <p:nvPr>
            <p:ph idx="4294967295" type="subTitle"/>
          </p:nvPr>
        </p:nvSpPr>
        <p:spPr>
          <a:xfrm>
            <a:off x="452450" y="1146350"/>
            <a:ext cx="82626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component of our system will be the ordering of search results by most relevant to least relevant based on the search query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most likely opt in to implement PageRank algorithm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It’s more feasible as it computes rank score during indexing rather then query time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Returns relevant content as the rank is calculated based on popularity of the page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4" type="ctrTitle"/>
          </p:nvPr>
        </p:nvSpPr>
        <p:spPr>
          <a:xfrm>
            <a:off x="452450" y="5397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</a:t>
            </a:r>
            <a:endParaRPr/>
          </a:p>
        </p:txBody>
      </p:sp>
      <p:sp>
        <p:nvSpPr>
          <p:cNvPr id="307" name="Google Shape;307;p39"/>
          <p:cNvSpPr txBox="1"/>
          <p:nvPr>
            <p:ph idx="4294967295" type="subTitle"/>
          </p:nvPr>
        </p:nvSpPr>
        <p:spPr>
          <a:xfrm>
            <a:off x="452450" y="1146350"/>
            <a:ext cx="82470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accurately evaluate our technology, we must calculate both precision &amp; recall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fine-tune our search technology at the beginning of its life-cycle, we intend on implementing test collections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collections will begin with standard ‘b’ and ‘k’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product is heavily user-focused, so their values and preferences will be taken into account often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