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atamaran"/>
      <p:regular r:id="rId14"/>
      <p:bold r:id="rId15"/>
    </p:embeddedFont>
    <p:embeddedFont>
      <p:font typeface="Roboto Condensed"/>
      <p:regular r:id="rId16"/>
      <p:bold r:id="rId17"/>
      <p:italic r:id="rId18"/>
      <p:boldItalic r:id="rId19"/>
    </p:embeddedFont>
    <p:embeddedFont>
      <p:font typeface="Catamaran Light"/>
      <p:regular r:id="rId20"/>
      <p:bold r:id="rId21"/>
    </p:embeddedFont>
    <p:embeddedFont>
      <p:font typeface="Catamaran ExtraLight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91">
          <p15:clr>
            <a:srgbClr val="9AA0A6"/>
          </p15:clr>
        </p15:guide>
        <p15:guide id="2" orient="horz" pos="227">
          <p15:clr>
            <a:srgbClr val="9AA0A6"/>
          </p15:clr>
        </p15:guide>
        <p15:guide id="3" orient="horz" pos="451">
          <p15:clr>
            <a:srgbClr val="9AA0A6"/>
          </p15:clr>
        </p15:guide>
        <p15:guide id="4" orient="horz" pos="1406">
          <p15:clr>
            <a:srgbClr val="9AA0A6"/>
          </p15:clr>
        </p15:guide>
        <p15:guide id="5" pos="2880">
          <p15:clr>
            <a:srgbClr val="9AA0A6"/>
          </p15:clr>
        </p15:guide>
        <p15:guide id="6" orient="horz" pos="1817">
          <p15:clr>
            <a:srgbClr val="9AA0A6"/>
          </p15:clr>
        </p15:guide>
        <p15:guide id="7" pos="126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91" orient="horz"/>
        <p:guide pos="227" orient="horz"/>
        <p:guide pos="451" orient="horz"/>
        <p:guide pos="1406" orient="horz"/>
        <p:guide pos="2880"/>
        <p:guide pos="1817" orient="horz"/>
        <p:guide pos="12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tamaranLight-regular.fntdata"/><Relationship Id="rId11" Type="http://schemas.openxmlformats.org/officeDocument/2006/relationships/slide" Target="slides/slide6.xml"/><Relationship Id="rId22" Type="http://schemas.openxmlformats.org/officeDocument/2006/relationships/font" Target="fonts/CatamaranExtraLight-regular.fntdata"/><Relationship Id="rId10" Type="http://schemas.openxmlformats.org/officeDocument/2006/relationships/slide" Target="slides/slide5.xml"/><Relationship Id="rId21" Type="http://schemas.openxmlformats.org/officeDocument/2006/relationships/font" Target="fonts/Catamaran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atamaranExtra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tamaran-bold.fntdata"/><Relationship Id="rId14" Type="http://schemas.openxmlformats.org/officeDocument/2006/relationships/font" Target="fonts/Catamaran-regular.fntdata"/><Relationship Id="rId17" Type="http://schemas.openxmlformats.org/officeDocument/2006/relationships/font" Target="fonts/RobotoCondensed-bold.fntdata"/><Relationship Id="rId16" Type="http://schemas.openxmlformats.org/officeDocument/2006/relationships/font" Target="fonts/RobotoCondense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Condensed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Condense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079c982a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079c982a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8e133ba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8e133ba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8e133ba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8e133ba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8e133ba3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8e133ba3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e133ba3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e133ba3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8e133ba3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8e133ba3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8e133ba3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8e133ba3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55f3c3ac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55f3c3ac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5525" y="-38850"/>
            <a:ext cx="9218325" cy="5221200"/>
            <a:chOff x="-45525" y="-38850"/>
            <a:chExt cx="9218325" cy="52212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386275" y="942925"/>
              <a:ext cx="17577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4096400" y="4301575"/>
              <a:ext cx="32829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4096400" y="-38850"/>
              <a:ext cx="0" cy="522120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45525" y="2306450"/>
              <a:ext cx="41493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45525" y="2985625"/>
              <a:ext cx="41493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379200" y="-38850"/>
              <a:ext cx="0" cy="522120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" name="Google Shape;16;p2"/>
            <p:cNvSpPr/>
            <p:nvPr/>
          </p:nvSpPr>
          <p:spPr>
            <a:xfrm>
              <a:off x="7407900" y="0"/>
              <a:ext cx="1764900" cy="942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04225" y="4301575"/>
              <a:ext cx="3282900" cy="841800"/>
            </a:xfrm>
            <a:prstGeom prst="rect">
              <a:avLst/>
            </a:prstGeom>
            <a:solidFill>
              <a:srgbClr val="F3F3F3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4343400" y="1131125"/>
            <a:ext cx="2894400" cy="23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4343425" y="3340200"/>
            <a:ext cx="21987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1"/>
          <p:cNvGrpSpPr/>
          <p:nvPr/>
        </p:nvGrpSpPr>
        <p:grpSpPr>
          <a:xfrm>
            <a:off x="375" y="4153650"/>
            <a:ext cx="9164400" cy="1028655"/>
            <a:chOff x="375" y="4153650"/>
            <a:chExt cx="9164400" cy="1028655"/>
          </a:xfrm>
        </p:grpSpPr>
        <p:sp>
          <p:nvSpPr>
            <p:cNvPr id="81" name="Google Shape;81;p11"/>
            <p:cNvSpPr/>
            <p:nvPr/>
          </p:nvSpPr>
          <p:spPr>
            <a:xfrm flipH="1">
              <a:off x="8434050" y="4153650"/>
              <a:ext cx="719400" cy="987900"/>
            </a:xfrm>
            <a:prstGeom prst="rect">
              <a:avLst/>
            </a:prstGeom>
            <a:solidFill>
              <a:srgbClr val="D859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2" name="Google Shape;82;p11"/>
            <p:cNvCxnSpPr/>
            <p:nvPr/>
          </p:nvCxnSpPr>
          <p:spPr>
            <a:xfrm>
              <a:off x="375" y="4153650"/>
              <a:ext cx="91644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1"/>
            <p:cNvCxnSpPr/>
            <p:nvPr/>
          </p:nvCxnSpPr>
          <p:spPr>
            <a:xfrm>
              <a:off x="8427675" y="4164705"/>
              <a:ext cx="0" cy="101760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4" name="Google Shape;84;p11"/>
          <p:cNvSpPr txBox="1"/>
          <p:nvPr>
            <p:ph hasCustomPrompt="1" type="title"/>
          </p:nvPr>
        </p:nvSpPr>
        <p:spPr>
          <a:xfrm>
            <a:off x="716250" y="1641375"/>
            <a:ext cx="7711500" cy="162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716325" y="3239575"/>
            <a:ext cx="77115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BLANK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-28200" y="-11675"/>
            <a:ext cx="9177000" cy="5194500"/>
            <a:chOff x="-28200" y="-11675"/>
            <a:chExt cx="9177000" cy="5194500"/>
          </a:xfrm>
        </p:grpSpPr>
        <p:grpSp>
          <p:nvGrpSpPr>
            <p:cNvPr id="89" name="Google Shape;89;p13"/>
            <p:cNvGrpSpPr/>
            <p:nvPr/>
          </p:nvGrpSpPr>
          <p:grpSpPr>
            <a:xfrm>
              <a:off x="-28200" y="-11675"/>
              <a:ext cx="9177000" cy="5194200"/>
              <a:chOff x="-28200" y="-11675"/>
              <a:chExt cx="9177000" cy="5194200"/>
            </a:xfrm>
          </p:grpSpPr>
          <p:cxnSp>
            <p:nvCxnSpPr>
              <p:cNvPr id="90" name="Google Shape;90;p13"/>
              <p:cNvCxnSpPr/>
              <p:nvPr/>
            </p:nvCxnSpPr>
            <p:spPr>
              <a:xfrm rot="10800000">
                <a:off x="-28200" y="942900"/>
                <a:ext cx="9177000" cy="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" name="Google Shape;91;p13"/>
              <p:cNvCxnSpPr/>
              <p:nvPr/>
            </p:nvCxnSpPr>
            <p:spPr>
              <a:xfrm>
                <a:off x="8426700" y="-11675"/>
                <a:ext cx="0" cy="51942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92" name="Google Shape;92;p13"/>
            <p:cNvCxnSpPr/>
            <p:nvPr/>
          </p:nvCxnSpPr>
          <p:spPr>
            <a:xfrm>
              <a:off x="730727" y="-8075"/>
              <a:ext cx="0" cy="519090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" name="Google Shape;93;p13"/>
            <p:cNvSpPr/>
            <p:nvPr/>
          </p:nvSpPr>
          <p:spPr>
            <a:xfrm>
              <a:off x="3053400" y="-8075"/>
              <a:ext cx="6092700" cy="951000"/>
            </a:xfrm>
            <a:prstGeom prst="rect">
              <a:avLst/>
            </a:prstGeom>
            <a:solidFill>
              <a:srgbClr val="F3F3F3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" name="Google Shape;94;p13"/>
          <p:cNvCxnSpPr/>
          <p:nvPr/>
        </p:nvCxnSpPr>
        <p:spPr>
          <a:xfrm>
            <a:off x="3053390" y="-8075"/>
            <a:ext cx="0" cy="5190900"/>
          </a:xfrm>
          <a:prstGeom prst="straightConnector1">
            <a:avLst/>
          </a:prstGeom>
          <a:noFill/>
          <a:ln cap="flat" cmpd="sng" w="762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3"/>
          <p:cNvSpPr txBox="1"/>
          <p:nvPr>
            <p:ph type="ctrTitle"/>
          </p:nvPr>
        </p:nvSpPr>
        <p:spPr>
          <a:xfrm>
            <a:off x="3330065" y="1172900"/>
            <a:ext cx="2216100" cy="10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3322980" y="2303025"/>
            <a:ext cx="22161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3"/>
          <p:cNvSpPr txBox="1"/>
          <p:nvPr>
            <p:ph idx="2" type="ctrTitle"/>
          </p:nvPr>
        </p:nvSpPr>
        <p:spPr>
          <a:xfrm>
            <a:off x="3330067" y="2980400"/>
            <a:ext cx="2216100" cy="10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8" name="Google Shape;98;p13"/>
          <p:cNvSpPr txBox="1"/>
          <p:nvPr>
            <p:ph idx="3" type="subTitle"/>
          </p:nvPr>
        </p:nvSpPr>
        <p:spPr>
          <a:xfrm>
            <a:off x="3322980" y="4120050"/>
            <a:ext cx="22161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3"/>
          <p:cNvSpPr txBox="1"/>
          <p:nvPr>
            <p:ph idx="4" type="ctrTitle"/>
          </p:nvPr>
        </p:nvSpPr>
        <p:spPr>
          <a:xfrm>
            <a:off x="5997353" y="1172900"/>
            <a:ext cx="2216100" cy="10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0" name="Google Shape;100;p13"/>
          <p:cNvSpPr txBox="1"/>
          <p:nvPr>
            <p:ph idx="5" type="subTitle"/>
          </p:nvPr>
        </p:nvSpPr>
        <p:spPr>
          <a:xfrm>
            <a:off x="5997350" y="2303025"/>
            <a:ext cx="22161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13"/>
          <p:cNvSpPr txBox="1"/>
          <p:nvPr>
            <p:ph idx="6" type="ctrTitle"/>
          </p:nvPr>
        </p:nvSpPr>
        <p:spPr>
          <a:xfrm>
            <a:off x="5997350" y="2980400"/>
            <a:ext cx="2216100" cy="10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2" name="Google Shape;102;p13"/>
          <p:cNvSpPr txBox="1"/>
          <p:nvPr>
            <p:ph idx="7" type="subTitle"/>
          </p:nvPr>
        </p:nvSpPr>
        <p:spPr>
          <a:xfrm>
            <a:off x="5997350" y="4110525"/>
            <a:ext cx="22161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">
  <p:cSld name="BLANK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2" type="ctrTitle"/>
          </p:nvPr>
        </p:nvSpPr>
        <p:spPr>
          <a:xfrm>
            <a:off x="1352919" y="3525825"/>
            <a:ext cx="1807200" cy="27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106" name="Google Shape;106;p14"/>
          <p:cNvSpPr txBox="1"/>
          <p:nvPr>
            <p:ph idx="1" type="subTitle"/>
          </p:nvPr>
        </p:nvSpPr>
        <p:spPr>
          <a:xfrm>
            <a:off x="1352919" y="3837475"/>
            <a:ext cx="18072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14"/>
          <p:cNvSpPr txBox="1"/>
          <p:nvPr>
            <p:ph idx="3" type="ctrTitle"/>
          </p:nvPr>
        </p:nvSpPr>
        <p:spPr>
          <a:xfrm>
            <a:off x="3668381" y="3506750"/>
            <a:ext cx="1807200" cy="27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108" name="Google Shape;108;p14"/>
          <p:cNvSpPr txBox="1"/>
          <p:nvPr>
            <p:ph idx="4" type="subTitle"/>
          </p:nvPr>
        </p:nvSpPr>
        <p:spPr>
          <a:xfrm>
            <a:off x="3668375" y="3837475"/>
            <a:ext cx="18072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9" name="Google Shape;109;p14"/>
          <p:cNvSpPr txBox="1"/>
          <p:nvPr>
            <p:ph idx="5" type="ctrTitle"/>
          </p:nvPr>
        </p:nvSpPr>
        <p:spPr>
          <a:xfrm>
            <a:off x="5983881" y="3506750"/>
            <a:ext cx="1807200" cy="27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110" name="Google Shape;110;p14"/>
          <p:cNvSpPr txBox="1"/>
          <p:nvPr>
            <p:ph idx="6" type="subTitle"/>
          </p:nvPr>
        </p:nvSpPr>
        <p:spPr>
          <a:xfrm>
            <a:off x="5983869" y="3837475"/>
            <a:ext cx="18072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111" name="Google Shape;111;p14"/>
          <p:cNvGrpSpPr/>
          <p:nvPr/>
        </p:nvGrpSpPr>
        <p:grpSpPr>
          <a:xfrm>
            <a:off x="-36553" y="942900"/>
            <a:ext cx="9185353" cy="4239575"/>
            <a:chOff x="-36553" y="942900"/>
            <a:chExt cx="9185353" cy="4239575"/>
          </a:xfrm>
        </p:grpSpPr>
        <p:cxnSp>
          <p:nvCxnSpPr>
            <p:cNvPr id="112" name="Google Shape;112;p14"/>
            <p:cNvCxnSpPr/>
            <p:nvPr/>
          </p:nvCxnSpPr>
          <p:spPr>
            <a:xfrm rot="10800000">
              <a:off x="-28200" y="942900"/>
              <a:ext cx="91770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4"/>
            <p:cNvCxnSpPr/>
            <p:nvPr/>
          </p:nvCxnSpPr>
          <p:spPr>
            <a:xfrm>
              <a:off x="8426700" y="947675"/>
              <a:ext cx="0" cy="423480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4"/>
            <p:cNvCxnSpPr/>
            <p:nvPr/>
          </p:nvCxnSpPr>
          <p:spPr>
            <a:xfrm rot="10800000">
              <a:off x="-36553" y="2419509"/>
              <a:ext cx="84339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" name="Google Shape;115;p14"/>
            <p:cNvSpPr/>
            <p:nvPr/>
          </p:nvSpPr>
          <p:spPr>
            <a:xfrm>
              <a:off x="8427675" y="4200600"/>
              <a:ext cx="717900" cy="942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 ">
  <p:cSld name="BLANK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8" name="Google Shape;118;p15"/>
          <p:cNvGrpSpPr/>
          <p:nvPr/>
        </p:nvGrpSpPr>
        <p:grpSpPr>
          <a:xfrm>
            <a:off x="-28125" y="-38850"/>
            <a:ext cx="9207900" cy="5221200"/>
            <a:chOff x="-28125" y="-38850"/>
            <a:chExt cx="9207900" cy="5221200"/>
          </a:xfrm>
        </p:grpSpPr>
        <p:grpSp>
          <p:nvGrpSpPr>
            <p:cNvPr id="119" name="Google Shape;119;p15"/>
            <p:cNvGrpSpPr/>
            <p:nvPr/>
          </p:nvGrpSpPr>
          <p:grpSpPr>
            <a:xfrm>
              <a:off x="-28125" y="-38850"/>
              <a:ext cx="9207900" cy="5221200"/>
              <a:chOff x="-28125" y="-38850"/>
              <a:chExt cx="9207900" cy="5221200"/>
            </a:xfrm>
          </p:grpSpPr>
          <p:grpSp>
            <p:nvGrpSpPr>
              <p:cNvPr id="120" name="Google Shape;120;p15"/>
              <p:cNvGrpSpPr/>
              <p:nvPr/>
            </p:nvGrpSpPr>
            <p:grpSpPr>
              <a:xfrm>
                <a:off x="-28125" y="-38850"/>
                <a:ext cx="9207900" cy="5221200"/>
                <a:chOff x="-28125" y="-38850"/>
                <a:chExt cx="9207900" cy="5221200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>
                  <a:off x="730725" y="954850"/>
                  <a:ext cx="7696800" cy="42102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2" name="Google Shape;122;p15"/>
                <p:cNvCxnSpPr/>
                <p:nvPr/>
              </p:nvCxnSpPr>
              <p:spPr>
                <a:xfrm rot="10800000">
                  <a:off x="-28125" y="942900"/>
                  <a:ext cx="8455800" cy="0"/>
                </a:xfrm>
                <a:prstGeom prst="straightConnector1">
                  <a:avLst/>
                </a:prstGeom>
                <a:noFill/>
                <a:ln cap="flat" cmpd="sng" w="76200">
                  <a:solidFill>
                    <a:srgbClr val="F3F3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3" name="Google Shape;123;p15"/>
                <p:cNvCxnSpPr/>
                <p:nvPr/>
              </p:nvCxnSpPr>
              <p:spPr>
                <a:xfrm>
                  <a:off x="8426700" y="-38850"/>
                  <a:ext cx="0" cy="5221200"/>
                </a:xfrm>
                <a:prstGeom prst="straightConnector1">
                  <a:avLst/>
                </a:prstGeom>
                <a:noFill/>
                <a:ln cap="flat" cmpd="sng" w="76200">
                  <a:solidFill>
                    <a:srgbClr val="F3F3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24" name="Google Shape;124;p15"/>
                <p:cNvSpPr/>
                <p:nvPr/>
              </p:nvSpPr>
              <p:spPr>
                <a:xfrm>
                  <a:off x="8427675" y="4206550"/>
                  <a:ext cx="752100" cy="936900"/>
                </a:xfrm>
                <a:prstGeom prst="rect">
                  <a:avLst/>
                </a:prstGeom>
                <a:solidFill>
                  <a:srgbClr val="F3F3F3">
                    <a:alpha val="580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5" name="Google Shape;125;p15"/>
                <p:cNvCxnSpPr/>
                <p:nvPr/>
              </p:nvCxnSpPr>
              <p:spPr>
                <a:xfrm>
                  <a:off x="719275" y="-23185"/>
                  <a:ext cx="0" cy="5168400"/>
                </a:xfrm>
                <a:prstGeom prst="straightConnector1">
                  <a:avLst/>
                </a:prstGeom>
                <a:noFill/>
                <a:ln cap="flat" cmpd="sng" w="76200">
                  <a:solidFill>
                    <a:srgbClr val="F3F3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26" name="Google Shape;126;p15"/>
              <p:cNvCxnSpPr/>
              <p:nvPr/>
            </p:nvCxnSpPr>
            <p:spPr>
              <a:xfrm rot="10800000">
                <a:off x="8422825" y="4206550"/>
                <a:ext cx="752100" cy="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7" name="Google Shape;127;p15"/>
            <p:cNvSpPr/>
            <p:nvPr/>
          </p:nvSpPr>
          <p:spPr>
            <a:xfrm>
              <a:off x="0" y="4151225"/>
              <a:ext cx="752100" cy="9921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5"/>
          <p:cNvSpPr txBox="1"/>
          <p:nvPr>
            <p:ph idx="1" type="subTitle"/>
          </p:nvPr>
        </p:nvSpPr>
        <p:spPr>
          <a:xfrm>
            <a:off x="1837400" y="2062625"/>
            <a:ext cx="21150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1D2D5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9" name="Google Shape;129;p15"/>
          <p:cNvSpPr txBox="1"/>
          <p:nvPr>
            <p:ph idx="2" type="subTitle"/>
          </p:nvPr>
        </p:nvSpPr>
        <p:spPr>
          <a:xfrm>
            <a:off x="5205900" y="2062625"/>
            <a:ext cx="21150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1D2D5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15"/>
          <p:cNvSpPr txBox="1"/>
          <p:nvPr>
            <p:ph idx="3" type="subTitle"/>
          </p:nvPr>
        </p:nvSpPr>
        <p:spPr>
          <a:xfrm>
            <a:off x="1837400" y="3714188"/>
            <a:ext cx="21150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1D2D5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15"/>
          <p:cNvSpPr txBox="1"/>
          <p:nvPr>
            <p:ph idx="4" type="subTitle"/>
          </p:nvPr>
        </p:nvSpPr>
        <p:spPr>
          <a:xfrm>
            <a:off x="5205901" y="3714190"/>
            <a:ext cx="21150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1D2D5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BLANK_1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6"/>
          <p:cNvGrpSpPr/>
          <p:nvPr/>
        </p:nvGrpSpPr>
        <p:grpSpPr>
          <a:xfrm>
            <a:off x="-12725" y="-23185"/>
            <a:ext cx="9161540" cy="5188235"/>
            <a:chOff x="-12725" y="-23185"/>
            <a:chExt cx="9161540" cy="5188235"/>
          </a:xfrm>
        </p:grpSpPr>
        <p:cxnSp>
          <p:nvCxnSpPr>
            <p:cNvPr id="134" name="Google Shape;134;p16"/>
            <p:cNvCxnSpPr/>
            <p:nvPr/>
          </p:nvCxnSpPr>
          <p:spPr>
            <a:xfrm rot="10800000">
              <a:off x="-12725" y="4165800"/>
              <a:ext cx="9552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" name="Google Shape;135;p16"/>
            <p:cNvSpPr/>
            <p:nvPr/>
          </p:nvSpPr>
          <p:spPr>
            <a:xfrm>
              <a:off x="730725" y="954850"/>
              <a:ext cx="7696800" cy="4210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6" name="Google Shape;136;p16"/>
            <p:cNvCxnSpPr/>
            <p:nvPr/>
          </p:nvCxnSpPr>
          <p:spPr>
            <a:xfrm rot="10800000">
              <a:off x="-12585" y="942900"/>
              <a:ext cx="91614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16"/>
            <p:cNvSpPr/>
            <p:nvPr/>
          </p:nvSpPr>
          <p:spPr>
            <a:xfrm>
              <a:off x="0" y="4200600"/>
              <a:ext cx="719400" cy="942900"/>
            </a:xfrm>
            <a:prstGeom prst="rect">
              <a:avLst/>
            </a:prstGeom>
            <a:solidFill>
              <a:srgbClr val="F3F3F3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8" name="Google Shape;138;p16"/>
            <p:cNvCxnSpPr/>
            <p:nvPr/>
          </p:nvCxnSpPr>
          <p:spPr>
            <a:xfrm>
              <a:off x="719275" y="-23185"/>
              <a:ext cx="0" cy="516840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9" name="Google Shape;139;p16"/>
          <p:cNvSpPr txBox="1"/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2" type="ctrTitle"/>
          </p:nvPr>
        </p:nvSpPr>
        <p:spPr>
          <a:xfrm>
            <a:off x="1101600" y="3761950"/>
            <a:ext cx="2122800" cy="36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82B3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1" name="Google Shape;141;p16"/>
          <p:cNvSpPr txBox="1"/>
          <p:nvPr>
            <p:ph idx="1" type="subTitle"/>
          </p:nvPr>
        </p:nvSpPr>
        <p:spPr>
          <a:xfrm>
            <a:off x="1101600" y="3988324"/>
            <a:ext cx="21228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282B3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p16"/>
          <p:cNvSpPr txBox="1"/>
          <p:nvPr>
            <p:ph idx="3" type="ctrTitle"/>
          </p:nvPr>
        </p:nvSpPr>
        <p:spPr>
          <a:xfrm>
            <a:off x="1101600" y="2022645"/>
            <a:ext cx="2122800" cy="36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82B3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3" name="Google Shape;143;p16"/>
          <p:cNvSpPr txBox="1"/>
          <p:nvPr>
            <p:ph idx="4" type="subTitle"/>
          </p:nvPr>
        </p:nvSpPr>
        <p:spPr>
          <a:xfrm>
            <a:off x="1101600" y="2249037"/>
            <a:ext cx="21228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282B3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16"/>
          <p:cNvSpPr txBox="1"/>
          <p:nvPr>
            <p:ph idx="5" type="ctrTitle"/>
          </p:nvPr>
        </p:nvSpPr>
        <p:spPr>
          <a:xfrm>
            <a:off x="3510600" y="3761950"/>
            <a:ext cx="2122800" cy="36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82B3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5" name="Google Shape;145;p16"/>
          <p:cNvSpPr txBox="1"/>
          <p:nvPr>
            <p:ph idx="6" type="subTitle"/>
          </p:nvPr>
        </p:nvSpPr>
        <p:spPr>
          <a:xfrm>
            <a:off x="3510600" y="3988324"/>
            <a:ext cx="21228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282B3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p16"/>
          <p:cNvSpPr txBox="1"/>
          <p:nvPr>
            <p:ph idx="7" type="ctrTitle"/>
          </p:nvPr>
        </p:nvSpPr>
        <p:spPr>
          <a:xfrm>
            <a:off x="3510600" y="2022645"/>
            <a:ext cx="2122800" cy="36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82B3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7" name="Google Shape;147;p16"/>
          <p:cNvSpPr txBox="1"/>
          <p:nvPr>
            <p:ph idx="8" type="subTitle"/>
          </p:nvPr>
        </p:nvSpPr>
        <p:spPr>
          <a:xfrm>
            <a:off x="3510600" y="2249037"/>
            <a:ext cx="21228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282B3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6"/>
          <p:cNvSpPr txBox="1"/>
          <p:nvPr>
            <p:ph idx="9" type="ctrTitle"/>
          </p:nvPr>
        </p:nvSpPr>
        <p:spPr>
          <a:xfrm>
            <a:off x="5919600" y="3761950"/>
            <a:ext cx="2122800" cy="36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82B3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9" name="Google Shape;149;p16"/>
          <p:cNvSpPr txBox="1"/>
          <p:nvPr>
            <p:ph idx="13" type="subTitle"/>
          </p:nvPr>
        </p:nvSpPr>
        <p:spPr>
          <a:xfrm>
            <a:off x="5919600" y="3988324"/>
            <a:ext cx="21228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282B3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0" name="Google Shape;150;p16"/>
          <p:cNvSpPr txBox="1"/>
          <p:nvPr>
            <p:ph idx="14" type="ctrTitle"/>
          </p:nvPr>
        </p:nvSpPr>
        <p:spPr>
          <a:xfrm>
            <a:off x="5919600" y="2022645"/>
            <a:ext cx="2122800" cy="36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82B3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1" name="Google Shape;151;p16"/>
          <p:cNvSpPr txBox="1"/>
          <p:nvPr>
            <p:ph idx="15" type="subTitle"/>
          </p:nvPr>
        </p:nvSpPr>
        <p:spPr>
          <a:xfrm>
            <a:off x="5919600" y="2249037"/>
            <a:ext cx="21228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282B3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2">
  <p:cSld name="BLANK_1_1_1_1_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7"/>
          <p:cNvGrpSpPr/>
          <p:nvPr/>
        </p:nvGrpSpPr>
        <p:grpSpPr>
          <a:xfrm>
            <a:off x="-30750" y="-38700"/>
            <a:ext cx="9189300" cy="5221200"/>
            <a:chOff x="-30750" y="-38700"/>
            <a:chExt cx="9189300" cy="5221200"/>
          </a:xfrm>
        </p:grpSpPr>
        <p:sp>
          <p:nvSpPr>
            <p:cNvPr id="154" name="Google Shape;154;p17"/>
            <p:cNvSpPr/>
            <p:nvPr/>
          </p:nvSpPr>
          <p:spPr>
            <a:xfrm>
              <a:off x="3730925" y="0"/>
              <a:ext cx="1674300" cy="942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5" name="Google Shape;155;p17"/>
            <p:cNvCxnSpPr/>
            <p:nvPr/>
          </p:nvCxnSpPr>
          <p:spPr>
            <a:xfrm>
              <a:off x="5437850" y="-38700"/>
              <a:ext cx="0" cy="522120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7"/>
            <p:cNvCxnSpPr/>
            <p:nvPr/>
          </p:nvCxnSpPr>
          <p:spPr>
            <a:xfrm rot="10800000">
              <a:off x="-30750" y="942900"/>
              <a:ext cx="91893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17"/>
            <p:cNvCxnSpPr/>
            <p:nvPr/>
          </p:nvCxnSpPr>
          <p:spPr>
            <a:xfrm>
              <a:off x="3697325" y="-38700"/>
              <a:ext cx="0" cy="522120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8" name="Google Shape;158;p17"/>
          <p:cNvSpPr txBox="1"/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1" type="subTitle"/>
          </p:nvPr>
        </p:nvSpPr>
        <p:spPr>
          <a:xfrm>
            <a:off x="730725" y="3037375"/>
            <a:ext cx="23451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0" name="Google Shape;160;p17"/>
          <p:cNvSpPr txBox="1"/>
          <p:nvPr>
            <p:ph idx="2" type="subTitle"/>
          </p:nvPr>
        </p:nvSpPr>
        <p:spPr>
          <a:xfrm>
            <a:off x="6060462" y="3037375"/>
            <a:ext cx="23451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and text">
  <p:cSld name="BLANK_1_1_1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8"/>
          <p:cNvGrpSpPr/>
          <p:nvPr/>
        </p:nvGrpSpPr>
        <p:grpSpPr>
          <a:xfrm>
            <a:off x="-12585" y="-37200"/>
            <a:ext cx="9158825" cy="5186775"/>
            <a:chOff x="-12585" y="-37200"/>
            <a:chExt cx="9158825" cy="5186775"/>
          </a:xfrm>
        </p:grpSpPr>
        <p:grpSp>
          <p:nvGrpSpPr>
            <p:cNvPr id="163" name="Google Shape;163;p18"/>
            <p:cNvGrpSpPr/>
            <p:nvPr/>
          </p:nvGrpSpPr>
          <p:grpSpPr>
            <a:xfrm>
              <a:off x="-2260" y="-37200"/>
              <a:ext cx="9148500" cy="5186775"/>
              <a:chOff x="-2260" y="-37200"/>
              <a:chExt cx="9148500" cy="5186775"/>
            </a:xfrm>
          </p:grpSpPr>
          <p:cxnSp>
            <p:nvCxnSpPr>
              <p:cNvPr id="164" name="Google Shape;164;p18"/>
              <p:cNvCxnSpPr/>
              <p:nvPr/>
            </p:nvCxnSpPr>
            <p:spPr>
              <a:xfrm>
                <a:off x="8424125" y="943875"/>
                <a:ext cx="0" cy="42057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" name="Google Shape;165;p18"/>
              <p:cNvCxnSpPr/>
              <p:nvPr/>
            </p:nvCxnSpPr>
            <p:spPr>
              <a:xfrm rot="10800000">
                <a:off x="-2260" y="942900"/>
                <a:ext cx="9148500" cy="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18"/>
              <p:cNvCxnSpPr/>
              <p:nvPr/>
            </p:nvCxnSpPr>
            <p:spPr>
              <a:xfrm>
                <a:off x="723425" y="-2075"/>
                <a:ext cx="0" cy="51495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18"/>
              <p:cNvCxnSpPr/>
              <p:nvPr/>
            </p:nvCxnSpPr>
            <p:spPr>
              <a:xfrm>
                <a:off x="3304475" y="-37200"/>
                <a:ext cx="0" cy="34794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18"/>
              <p:cNvCxnSpPr/>
              <p:nvPr/>
            </p:nvCxnSpPr>
            <p:spPr>
              <a:xfrm>
                <a:off x="5843075" y="940200"/>
                <a:ext cx="0" cy="25020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9" name="Google Shape;169;p18"/>
              <p:cNvSpPr/>
              <p:nvPr/>
            </p:nvSpPr>
            <p:spPr>
              <a:xfrm>
                <a:off x="714500" y="3442300"/>
                <a:ext cx="7710600" cy="17013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8"/>
              <p:cNvSpPr/>
              <p:nvPr/>
            </p:nvSpPr>
            <p:spPr>
              <a:xfrm>
                <a:off x="717750" y="0"/>
                <a:ext cx="2586600" cy="942900"/>
              </a:xfrm>
              <a:prstGeom prst="rect">
                <a:avLst/>
              </a:prstGeom>
              <a:solidFill>
                <a:srgbClr val="F3F3F3">
                  <a:alpha val="58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18"/>
            <p:cNvGrpSpPr/>
            <p:nvPr/>
          </p:nvGrpSpPr>
          <p:grpSpPr>
            <a:xfrm flipH="1">
              <a:off x="-12585" y="4165800"/>
              <a:ext cx="721140" cy="977700"/>
              <a:chOff x="8427675" y="4165800"/>
              <a:chExt cx="721140" cy="977700"/>
            </a:xfrm>
          </p:grpSpPr>
          <p:sp>
            <p:nvSpPr>
              <p:cNvPr id="172" name="Google Shape;172;p18"/>
              <p:cNvSpPr/>
              <p:nvPr/>
            </p:nvSpPr>
            <p:spPr>
              <a:xfrm>
                <a:off x="8427675" y="4165800"/>
                <a:ext cx="717900" cy="977700"/>
              </a:xfrm>
              <a:prstGeom prst="rect">
                <a:avLst/>
              </a:prstGeom>
              <a:solidFill>
                <a:srgbClr val="F3F3F3">
                  <a:alpha val="58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3" name="Google Shape;173;p18"/>
              <p:cNvCxnSpPr/>
              <p:nvPr/>
            </p:nvCxnSpPr>
            <p:spPr>
              <a:xfrm rot="10800000">
                <a:off x="8439315" y="4165800"/>
                <a:ext cx="709500" cy="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4" name="Google Shape;174;p18"/>
          <p:cNvSpPr txBox="1"/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hasCustomPrompt="1" idx="2" type="title"/>
          </p:nvPr>
        </p:nvSpPr>
        <p:spPr>
          <a:xfrm>
            <a:off x="975200" y="3677000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solidFill>
                  <a:srgbClr val="282B3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6" name="Google Shape;176;p18"/>
          <p:cNvSpPr txBox="1"/>
          <p:nvPr>
            <p:ph hasCustomPrompt="1" idx="3" type="title"/>
          </p:nvPr>
        </p:nvSpPr>
        <p:spPr>
          <a:xfrm>
            <a:off x="3510275" y="3677000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solidFill>
                  <a:srgbClr val="282B3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7" name="Google Shape;177;p18"/>
          <p:cNvSpPr txBox="1"/>
          <p:nvPr>
            <p:ph hasCustomPrompt="1" idx="4" type="title"/>
          </p:nvPr>
        </p:nvSpPr>
        <p:spPr>
          <a:xfrm>
            <a:off x="6047925" y="3677000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solidFill>
                  <a:srgbClr val="282B3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8" name="Google Shape;178;p18"/>
          <p:cNvSpPr txBox="1"/>
          <p:nvPr>
            <p:ph idx="1" type="subTitle"/>
          </p:nvPr>
        </p:nvSpPr>
        <p:spPr>
          <a:xfrm>
            <a:off x="975200" y="4161792"/>
            <a:ext cx="21183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282B3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9" name="Google Shape;179;p18"/>
          <p:cNvSpPr txBox="1"/>
          <p:nvPr>
            <p:ph idx="5" type="subTitle"/>
          </p:nvPr>
        </p:nvSpPr>
        <p:spPr>
          <a:xfrm>
            <a:off x="3512850" y="4161792"/>
            <a:ext cx="21183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282B3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0" name="Google Shape;180;p18"/>
          <p:cNvSpPr txBox="1"/>
          <p:nvPr>
            <p:ph idx="6" type="subTitle"/>
          </p:nvPr>
        </p:nvSpPr>
        <p:spPr>
          <a:xfrm>
            <a:off x="6047925" y="4161792"/>
            <a:ext cx="21183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282B3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!">
  <p:cSld name="BLANK_1_1_1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ctrTitle"/>
          </p:nvPr>
        </p:nvSpPr>
        <p:spPr>
          <a:xfrm flipH="1">
            <a:off x="1907475" y="632747"/>
            <a:ext cx="2894400" cy="9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3" name="Google Shape;183;p19"/>
          <p:cNvSpPr txBox="1"/>
          <p:nvPr>
            <p:ph idx="1" type="subTitle"/>
          </p:nvPr>
        </p:nvSpPr>
        <p:spPr>
          <a:xfrm flipH="1">
            <a:off x="1907475" y="1748075"/>
            <a:ext cx="2846100" cy="1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4" name="Google Shape;184;p19"/>
          <p:cNvSpPr txBox="1"/>
          <p:nvPr/>
        </p:nvSpPr>
        <p:spPr>
          <a:xfrm>
            <a:off x="1907475" y="3023650"/>
            <a:ext cx="25581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CREDITS: This presentation template was created by </a:t>
            </a:r>
            <a:r>
              <a:rPr b="1" lang="en" sz="900">
                <a:solidFill>
                  <a:srgbClr val="F3F3F3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lang="en" sz="900">
                <a:solidFill>
                  <a:srgbClr val="F3F3F3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, including icons by </a:t>
            </a:r>
            <a:r>
              <a:rPr b="1" lang="en" sz="900">
                <a:solidFill>
                  <a:srgbClr val="F3F3F3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/>
              </a:rPr>
              <a:t>Flaticon</a:t>
            </a:r>
            <a:r>
              <a:rPr lang="en" sz="900">
                <a:solidFill>
                  <a:srgbClr val="F3F3F3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, and infographics &amp; images by </a:t>
            </a:r>
            <a:r>
              <a:rPr b="1" lang="en" sz="900">
                <a:solidFill>
                  <a:srgbClr val="F3F3F3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/>
              </a:rPr>
              <a:t>Freepik</a:t>
            </a:r>
            <a:endParaRPr b="1" sz="900">
              <a:solidFill>
                <a:srgbClr val="F3F3F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30750" y="-38850"/>
            <a:ext cx="9205675" cy="5221200"/>
            <a:chOff x="-30750" y="-38850"/>
            <a:chExt cx="9205675" cy="5221200"/>
          </a:xfrm>
        </p:grpSpPr>
        <p:grpSp>
          <p:nvGrpSpPr>
            <p:cNvPr id="22" name="Google Shape;22;p3"/>
            <p:cNvGrpSpPr/>
            <p:nvPr/>
          </p:nvGrpSpPr>
          <p:grpSpPr>
            <a:xfrm>
              <a:off x="8422825" y="-38850"/>
              <a:ext cx="752100" cy="5221200"/>
              <a:chOff x="8422825" y="-38850"/>
              <a:chExt cx="752100" cy="5221200"/>
            </a:xfrm>
          </p:grpSpPr>
          <p:cxnSp>
            <p:nvCxnSpPr>
              <p:cNvPr id="23" name="Google Shape;23;p3"/>
              <p:cNvCxnSpPr/>
              <p:nvPr/>
            </p:nvCxnSpPr>
            <p:spPr>
              <a:xfrm>
                <a:off x="8426700" y="-38850"/>
                <a:ext cx="0" cy="52212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" name="Google Shape;24;p3"/>
              <p:cNvSpPr/>
              <p:nvPr/>
            </p:nvSpPr>
            <p:spPr>
              <a:xfrm>
                <a:off x="8464800" y="4236900"/>
                <a:ext cx="679200" cy="906600"/>
              </a:xfrm>
              <a:prstGeom prst="rect">
                <a:avLst/>
              </a:prstGeom>
              <a:solidFill>
                <a:srgbClr val="D859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" name="Google Shape;25;p3"/>
              <p:cNvCxnSpPr/>
              <p:nvPr/>
            </p:nvCxnSpPr>
            <p:spPr>
              <a:xfrm rot="10800000">
                <a:off x="8422825" y="4206550"/>
                <a:ext cx="752100" cy="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6" name="Google Shape;26;p3"/>
            <p:cNvCxnSpPr/>
            <p:nvPr/>
          </p:nvCxnSpPr>
          <p:spPr>
            <a:xfrm rot="10800000">
              <a:off x="-30750" y="942900"/>
              <a:ext cx="91893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" name="Google Shape;27;p3"/>
          <p:cNvSpPr txBox="1"/>
          <p:nvPr>
            <p:ph type="title"/>
          </p:nvPr>
        </p:nvSpPr>
        <p:spPr>
          <a:xfrm>
            <a:off x="1887675" y="1440875"/>
            <a:ext cx="5368800" cy="22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-47500" y="-38850"/>
            <a:ext cx="9201300" cy="5221200"/>
            <a:chOff x="-47500" y="-38850"/>
            <a:chExt cx="9201300" cy="5221200"/>
          </a:xfrm>
        </p:grpSpPr>
        <p:cxnSp>
          <p:nvCxnSpPr>
            <p:cNvPr id="30" name="Google Shape;30;p4"/>
            <p:cNvCxnSpPr/>
            <p:nvPr/>
          </p:nvCxnSpPr>
          <p:spPr>
            <a:xfrm>
              <a:off x="1747576" y="-38850"/>
              <a:ext cx="0" cy="522120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4"/>
            <p:cNvCxnSpPr/>
            <p:nvPr/>
          </p:nvCxnSpPr>
          <p:spPr>
            <a:xfrm rot="10800000">
              <a:off x="-47500" y="942900"/>
              <a:ext cx="92013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" name="Google Shape;32;p4"/>
            <p:cNvSpPr/>
            <p:nvPr/>
          </p:nvSpPr>
          <p:spPr>
            <a:xfrm>
              <a:off x="-17225" y="0"/>
              <a:ext cx="4360800" cy="942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301625" y="1081989"/>
            <a:ext cx="569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"/>
              <a:buAutoNum type="arabicPeriod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Josefin Slab SemiBold"/>
              <a:buAutoNum type="romanLcPeriod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5"/>
          <p:cNvGrpSpPr/>
          <p:nvPr/>
        </p:nvGrpSpPr>
        <p:grpSpPr>
          <a:xfrm>
            <a:off x="-7500" y="-38850"/>
            <a:ext cx="9159000" cy="5221200"/>
            <a:chOff x="-5150" y="-38850"/>
            <a:chExt cx="9159000" cy="5221200"/>
          </a:xfrm>
        </p:grpSpPr>
        <p:cxnSp>
          <p:nvCxnSpPr>
            <p:cNvPr id="37" name="Google Shape;37;p5"/>
            <p:cNvCxnSpPr/>
            <p:nvPr/>
          </p:nvCxnSpPr>
          <p:spPr>
            <a:xfrm rot="10800000">
              <a:off x="-5150" y="942900"/>
              <a:ext cx="91590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5"/>
            <p:cNvCxnSpPr/>
            <p:nvPr/>
          </p:nvCxnSpPr>
          <p:spPr>
            <a:xfrm>
              <a:off x="717310" y="-38850"/>
              <a:ext cx="0" cy="522120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" name="Google Shape;39;p5"/>
            <p:cNvSpPr/>
            <p:nvPr/>
          </p:nvSpPr>
          <p:spPr>
            <a:xfrm>
              <a:off x="-5150" y="0"/>
              <a:ext cx="722400" cy="942900"/>
            </a:xfrm>
            <a:prstGeom prst="rect">
              <a:avLst/>
            </a:prstGeom>
            <a:solidFill>
              <a:srgbClr val="F3F3F3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ctrTitle"/>
          </p:nvPr>
        </p:nvSpPr>
        <p:spPr>
          <a:xfrm>
            <a:off x="1629725" y="3498925"/>
            <a:ext cx="2225700" cy="27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629725" y="3810575"/>
            <a:ext cx="22257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5"/>
          <p:cNvSpPr txBox="1"/>
          <p:nvPr>
            <p:ph idx="3" type="ctrTitle"/>
          </p:nvPr>
        </p:nvSpPr>
        <p:spPr>
          <a:xfrm>
            <a:off x="5288600" y="3498925"/>
            <a:ext cx="2225700" cy="27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44" name="Google Shape;44;p5"/>
          <p:cNvSpPr txBox="1"/>
          <p:nvPr>
            <p:ph idx="4" type="subTitle"/>
          </p:nvPr>
        </p:nvSpPr>
        <p:spPr>
          <a:xfrm>
            <a:off x="5288600" y="3810575"/>
            <a:ext cx="22257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6"/>
          <p:cNvGrpSpPr/>
          <p:nvPr/>
        </p:nvGrpSpPr>
        <p:grpSpPr>
          <a:xfrm>
            <a:off x="-12585" y="941525"/>
            <a:ext cx="9161400" cy="4240800"/>
            <a:chOff x="-12585" y="941525"/>
            <a:chExt cx="9161400" cy="4240800"/>
          </a:xfrm>
        </p:grpSpPr>
        <p:cxnSp>
          <p:nvCxnSpPr>
            <p:cNvPr id="47" name="Google Shape;47;p6"/>
            <p:cNvCxnSpPr/>
            <p:nvPr/>
          </p:nvCxnSpPr>
          <p:spPr>
            <a:xfrm rot="10800000">
              <a:off x="-12585" y="942900"/>
              <a:ext cx="91614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6"/>
            <p:cNvCxnSpPr/>
            <p:nvPr/>
          </p:nvCxnSpPr>
          <p:spPr>
            <a:xfrm>
              <a:off x="8426700" y="941525"/>
              <a:ext cx="0" cy="424080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" name="Google Shape;49;p6"/>
            <p:cNvSpPr/>
            <p:nvPr/>
          </p:nvSpPr>
          <p:spPr>
            <a:xfrm>
              <a:off x="8427675" y="4165800"/>
              <a:ext cx="717900" cy="977700"/>
            </a:xfrm>
            <a:prstGeom prst="rect">
              <a:avLst/>
            </a:prstGeom>
            <a:solidFill>
              <a:srgbClr val="F3F3F3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" name="Google Shape;50;p6"/>
            <p:cNvCxnSpPr/>
            <p:nvPr/>
          </p:nvCxnSpPr>
          <p:spPr>
            <a:xfrm rot="10800000">
              <a:off x="8439315" y="4165800"/>
              <a:ext cx="7095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" name="Google Shape;51;p6"/>
          <p:cNvSpPr txBox="1"/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idx="1" type="body"/>
          </p:nvPr>
        </p:nvSpPr>
        <p:spPr>
          <a:xfrm>
            <a:off x="5368200" y="2657925"/>
            <a:ext cx="2853600" cy="16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6553013" y="932775"/>
            <a:ext cx="1668900" cy="15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5" name="Google Shape;55;p7"/>
          <p:cNvCxnSpPr/>
          <p:nvPr/>
        </p:nvCxnSpPr>
        <p:spPr>
          <a:xfrm>
            <a:off x="4696151" y="-38850"/>
            <a:ext cx="0" cy="5221200"/>
          </a:xfrm>
          <a:prstGeom prst="straightConnector1">
            <a:avLst/>
          </a:prstGeom>
          <a:noFill/>
          <a:ln cap="flat" cmpd="sng" w="762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7"/>
          <p:cNvSpPr/>
          <p:nvPr/>
        </p:nvSpPr>
        <p:spPr>
          <a:xfrm>
            <a:off x="8459700" y="0"/>
            <a:ext cx="684300" cy="942900"/>
          </a:xfrm>
          <a:prstGeom prst="rect">
            <a:avLst/>
          </a:prstGeom>
          <a:solidFill>
            <a:srgbClr val="F3F3F3">
              <a:alpha val="5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7"/>
          <p:cNvCxnSpPr/>
          <p:nvPr/>
        </p:nvCxnSpPr>
        <p:spPr>
          <a:xfrm rot="10800000">
            <a:off x="4710300" y="942900"/>
            <a:ext cx="4433700" cy="0"/>
          </a:xfrm>
          <a:prstGeom prst="straightConnector1">
            <a:avLst/>
          </a:prstGeom>
          <a:noFill/>
          <a:ln cap="flat" cmpd="sng" w="762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7"/>
          <p:cNvCxnSpPr/>
          <p:nvPr/>
        </p:nvCxnSpPr>
        <p:spPr>
          <a:xfrm>
            <a:off x="8427676" y="-38850"/>
            <a:ext cx="0" cy="5221200"/>
          </a:xfrm>
          <a:prstGeom prst="straightConnector1">
            <a:avLst/>
          </a:prstGeom>
          <a:noFill/>
          <a:ln cap="flat" cmpd="sng" w="762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" type="subTitle"/>
          </p:nvPr>
        </p:nvSpPr>
        <p:spPr>
          <a:xfrm>
            <a:off x="3124875" y="2191925"/>
            <a:ext cx="5302800" cy="8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8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2" type="subTitle"/>
          </p:nvPr>
        </p:nvSpPr>
        <p:spPr>
          <a:xfrm>
            <a:off x="5184975" y="3004025"/>
            <a:ext cx="3242700" cy="2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62" name="Google Shape;62;p8"/>
          <p:cNvGrpSpPr/>
          <p:nvPr/>
        </p:nvGrpSpPr>
        <p:grpSpPr>
          <a:xfrm>
            <a:off x="-34800" y="-38850"/>
            <a:ext cx="9183639" cy="5221200"/>
            <a:chOff x="-34800" y="-38850"/>
            <a:chExt cx="9183639" cy="5221200"/>
          </a:xfrm>
        </p:grpSpPr>
        <p:sp>
          <p:nvSpPr>
            <p:cNvPr id="63" name="Google Shape;63;p8"/>
            <p:cNvSpPr/>
            <p:nvPr/>
          </p:nvSpPr>
          <p:spPr>
            <a:xfrm>
              <a:off x="0" y="-3375"/>
              <a:ext cx="720900" cy="5143500"/>
            </a:xfrm>
            <a:prstGeom prst="rect">
              <a:avLst/>
            </a:prstGeom>
            <a:solidFill>
              <a:srgbClr val="D859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" name="Google Shape;64;p8"/>
            <p:cNvCxnSpPr/>
            <p:nvPr/>
          </p:nvCxnSpPr>
          <p:spPr>
            <a:xfrm>
              <a:off x="717310" y="-38850"/>
              <a:ext cx="0" cy="522120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" name="Google Shape;65;p8"/>
            <p:cNvSpPr/>
            <p:nvPr/>
          </p:nvSpPr>
          <p:spPr>
            <a:xfrm>
              <a:off x="-3275" y="4206550"/>
              <a:ext cx="720900" cy="936900"/>
            </a:xfrm>
            <a:prstGeom prst="rect">
              <a:avLst/>
            </a:prstGeom>
            <a:solidFill>
              <a:srgbClr val="F3F3F3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" name="Google Shape;66;p8"/>
            <p:cNvCxnSpPr/>
            <p:nvPr/>
          </p:nvCxnSpPr>
          <p:spPr>
            <a:xfrm rot="10800000">
              <a:off x="-34800" y="4206550"/>
              <a:ext cx="7521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8"/>
            <p:cNvCxnSpPr/>
            <p:nvPr/>
          </p:nvCxnSpPr>
          <p:spPr>
            <a:xfrm rot="10800000">
              <a:off x="705015" y="942900"/>
              <a:ext cx="84438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" name="Google Shape;68;p8"/>
            <p:cNvSpPr/>
            <p:nvPr/>
          </p:nvSpPr>
          <p:spPr>
            <a:xfrm>
              <a:off x="759039" y="0"/>
              <a:ext cx="8389800" cy="906600"/>
            </a:xfrm>
            <a:prstGeom prst="rect">
              <a:avLst/>
            </a:prstGeom>
            <a:solidFill>
              <a:srgbClr val="D859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0"/>
          <p:cNvGrpSpPr/>
          <p:nvPr/>
        </p:nvGrpSpPr>
        <p:grpSpPr>
          <a:xfrm flipH="1">
            <a:off x="-12585" y="-38850"/>
            <a:ext cx="9161400" cy="5221200"/>
            <a:chOff x="-12585" y="-38850"/>
            <a:chExt cx="9161400" cy="5221200"/>
          </a:xfrm>
        </p:grpSpPr>
        <p:cxnSp>
          <p:nvCxnSpPr>
            <p:cNvPr id="74" name="Google Shape;74;p10"/>
            <p:cNvCxnSpPr/>
            <p:nvPr/>
          </p:nvCxnSpPr>
          <p:spPr>
            <a:xfrm rot="10800000">
              <a:off x="-12585" y="942900"/>
              <a:ext cx="91614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0"/>
            <p:cNvCxnSpPr/>
            <p:nvPr/>
          </p:nvCxnSpPr>
          <p:spPr>
            <a:xfrm>
              <a:off x="8426700" y="-38850"/>
              <a:ext cx="0" cy="522120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" name="Google Shape;76;p10"/>
            <p:cNvSpPr/>
            <p:nvPr/>
          </p:nvSpPr>
          <p:spPr>
            <a:xfrm>
              <a:off x="8427675" y="4165800"/>
              <a:ext cx="717900" cy="977700"/>
            </a:xfrm>
            <a:prstGeom prst="rect">
              <a:avLst/>
            </a:prstGeom>
            <a:solidFill>
              <a:srgbClr val="F3F3F3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" name="Google Shape;77;p10"/>
            <p:cNvCxnSpPr/>
            <p:nvPr/>
          </p:nvCxnSpPr>
          <p:spPr>
            <a:xfrm rot="10800000">
              <a:off x="8439315" y="4165800"/>
              <a:ext cx="7095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" name="Google Shape;78;p10"/>
          <p:cNvSpPr txBox="1"/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1D2D5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Condensed"/>
              <a:buNone/>
              <a:defRPr b="1" sz="2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Condensed"/>
              <a:buNone/>
              <a:defRPr b="1" sz="2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Condensed"/>
              <a:buNone/>
              <a:defRPr b="1" sz="2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Condensed"/>
              <a:buNone/>
              <a:defRPr b="1" sz="2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Condensed"/>
              <a:buNone/>
              <a:defRPr b="1" sz="2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Condensed"/>
              <a:buNone/>
              <a:defRPr b="1" sz="2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Condensed"/>
              <a:buNone/>
              <a:defRPr b="1" sz="2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Condensed"/>
              <a:buNone/>
              <a:defRPr b="1" sz="2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Condensed"/>
              <a:buNone/>
              <a:defRPr b="1" sz="2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tamaran ExtraLight"/>
              <a:buChar char="●"/>
              <a:defRPr>
                <a:solidFill>
                  <a:srgbClr val="F3F3F3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tamaran ExtraLight"/>
              <a:buChar char="○"/>
              <a:defRPr>
                <a:solidFill>
                  <a:srgbClr val="F3F3F3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tamaran ExtraLight"/>
              <a:buChar char="■"/>
              <a:defRPr>
                <a:solidFill>
                  <a:srgbClr val="F3F3F3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tamaran ExtraLight"/>
              <a:buChar char="●"/>
              <a:defRPr>
                <a:solidFill>
                  <a:srgbClr val="F3F3F3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tamaran ExtraLight"/>
              <a:buChar char="○"/>
              <a:defRPr>
                <a:solidFill>
                  <a:srgbClr val="F3F3F3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tamaran ExtraLight"/>
              <a:buChar char="■"/>
              <a:defRPr>
                <a:solidFill>
                  <a:srgbClr val="F3F3F3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tamaran ExtraLight"/>
              <a:buChar char="●"/>
              <a:defRPr>
                <a:solidFill>
                  <a:srgbClr val="F3F3F3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tamaran ExtraLight"/>
              <a:buChar char="○"/>
              <a:defRPr>
                <a:solidFill>
                  <a:srgbClr val="F3F3F3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Catamaran ExtraLight"/>
              <a:buChar char="■"/>
              <a:defRPr>
                <a:solidFill>
                  <a:srgbClr val="F3F3F3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5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ctrTitle"/>
          </p:nvPr>
        </p:nvSpPr>
        <p:spPr>
          <a:xfrm>
            <a:off x="4343400" y="1131125"/>
            <a:ext cx="2894400" cy="23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RentSpot</a:t>
            </a:r>
            <a:endParaRPr/>
          </a:p>
        </p:txBody>
      </p:sp>
      <p:sp>
        <p:nvSpPr>
          <p:cNvPr id="190" name="Google Shape;190;p20"/>
          <p:cNvSpPr txBox="1"/>
          <p:nvPr>
            <p:ph idx="1" type="subTitle"/>
          </p:nvPr>
        </p:nvSpPr>
        <p:spPr>
          <a:xfrm>
            <a:off x="4380955" y="3340200"/>
            <a:ext cx="21987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rental app</a:t>
            </a:r>
            <a:endParaRPr/>
          </a:p>
        </p:txBody>
      </p:sp>
      <p:cxnSp>
        <p:nvCxnSpPr>
          <p:cNvPr id="191" name="Google Shape;191;p20"/>
          <p:cNvCxnSpPr/>
          <p:nvPr/>
        </p:nvCxnSpPr>
        <p:spPr>
          <a:xfrm>
            <a:off x="4478450" y="942925"/>
            <a:ext cx="1093800" cy="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150" y="0"/>
            <a:ext cx="4060874" cy="22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 rotWithShape="1">
          <a:blip r:embed="rId4">
            <a:alphaModFix/>
          </a:blip>
          <a:srcRect b="0" l="0" r="0" t="16756"/>
          <a:stretch/>
        </p:blipFill>
        <p:spPr>
          <a:xfrm>
            <a:off x="-11150" y="3013375"/>
            <a:ext cx="4060875" cy="21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0850" y="983650"/>
            <a:ext cx="3463401" cy="4159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2301625" y="1082001"/>
            <a:ext cx="5697300" cy="3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RentSpot is a housing rental app that will digitize the lease application process.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This application will allow users to create profiles that contain reference documents that will help them in applying for accommodation.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In order to apply for a property, users account needs be verified with a government ID.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Our property search will display           beside the listing to indicate to the user if they have met the criteria of getting the lease set by the landlord.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If requirements are not met an              will be displayed and the user will be prompted to upload the missing criteria.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Once there is a pool of applicants that meet the requirements, we will then schedule viewings of the properties.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Why do we thinks it’s a sustainable idea?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RentSpot?</a:t>
            </a:r>
            <a:endParaRPr/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838" y="2653963"/>
            <a:ext cx="268775" cy="2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263" y="3230672"/>
            <a:ext cx="353943" cy="3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 rotWithShape="1">
          <a:blip r:embed="rId5">
            <a:alphaModFix/>
          </a:blip>
          <a:srcRect b="12072" l="0" r="0" t="0"/>
          <a:stretch/>
        </p:blipFill>
        <p:spPr>
          <a:xfrm>
            <a:off x="7734925" y="1888700"/>
            <a:ext cx="1553676" cy="136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3249" y="3869325"/>
            <a:ext cx="1224175" cy="10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 rotWithShape="1">
          <a:blip r:embed="rId7">
            <a:alphaModFix/>
          </a:blip>
          <a:srcRect b="13658" l="0" r="0" t="16940"/>
          <a:stretch/>
        </p:blipFill>
        <p:spPr>
          <a:xfrm>
            <a:off x="219525" y="0"/>
            <a:ext cx="1329725" cy="9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2297650" y="1082000"/>
            <a:ext cx="570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There were 310 thousand private tenancies registered in Ireland.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Irish rental market in a difficult place with the cost of rent at an all time high at 1403 euro per month.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Our two customer segments are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tamaran ExtraLight"/>
              <a:buChar char="●"/>
            </a:pPr>
            <a:r>
              <a:rPr lang="en" sz="1300"/>
              <a:t>Home owners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tamaran ExtraLight"/>
              <a:buChar char="●"/>
            </a:pPr>
            <a:r>
              <a:rPr lang="en" sz="1300"/>
              <a:t>Tenants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RentSpot can provide safe and secure environment for tenants to obtain a lease much quicker and to help landlords find suitable tenants with ease.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 txBox="1"/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Rationale</a:t>
            </a:r>
            <a:endParaRPr/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050" y="4022350"/>
            <a:ext cx="3245440" cy="7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7650" y="3697700"/>
            <a:ext cx="2891600" cy="144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 rotWithShape="1">
          <a:blip r:embed="rId5">
            <a:alphaModFix/>
          </a:blip>
          <a:srcRect b="13658" l="0" r="0" t="16940"/>
          <a:stretch/>
        </p:blipFill>
        <p:spPr>
          <a:xfrm>
            <a:off x="219525" y="0"/>
            <a:ext cx="1329725" cy="9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idx="1" type="body"/>
          </p:nvPr>
        </p:nvSpPr>
        <p:spPr>
          <a:xfrm>
            <a:off x="2255050" y="1176776"/>
            <a:ext cx="5697300" cy="3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Our main competitors in Irish market 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Font typeface="Catamaran"/>
              <a:buChar char="●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Distilled Media - largest Irish long-term property rental service provided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tamaran ExtraLight"/>
              <a:buChar char="○"/>
            </a:pPr>
            <a:r>
              <a:rPr lang="en"/>
              <a:t>Daft.ie , rent.ie, property.ie, let.ie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 revenue by charging selected premiums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tamaran"/>
              <a:buChar char="●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myhome.ie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tamaran ExtraLight"/>
              <a:buChar char="○"/>
            </a:pPr>
            <a:r>
              <a:rPr lang="en"/>
              <a:t>Acquired by Irish 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tamaran ExtraLight"/>
              <a:buChar char="○"/>
            </a:pPr>
            <a:r>
              <a:rPr lang="en"/>
              <a:t>Largest competitor to Distilled Media group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tamaran"/>
              <a:buChar char="●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Spotahome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○"/>
            </a:pPr>
            <a:r>
              <a:rPr lang="en"/>
              <a:t>Video tour and 360 photos - eliminates property viewing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Apply for vacancies through their site, charged upon approval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Primary research </a:t>
            </a:r>
            <a:br>
              <a:rPr b="1" lang="en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</a:br>
            <a:r>
              <a:rPr lang="en">
                <a:solidFill>
                  <a:schemeClr val="dk2"/>
                </a:solidFill>
              </a:rPr>
              <a:t>From talking to people who are renting accommodation we got good insights to their pains when it comes to getting a new lease.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We also discovered upon talking to landlords that it can become a tedious chore finding suitable and reliable </a:t>
            </a:r>
            <a:r>
              <a:rPr lang="en">
                <a:solidFill>
                  <a:schemeClr val="dk2"/>
                </a:solidFill>
              </a:rPr>
              <a:t>candidates</a:t>
            </a:r>
            <a:r>
              <a:rPr lang="en">
                <a:solidFill>
                  <a:schemeClr val="dk2"/>
                </a:solidFill>
              </a:rPr>
              <a:t> to rent their property.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0" name="Google Shape;220;p23"/>
          <p:cNvSpPr txBox="1"/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and Secondary Research</a:t>
            </a:r>
            <a:endParaRPr/>
          </a:p>
        </p:txBody>
      </p:sp>
      <p:pic>
        <p:nvPicPr>
          <p:cNvPr id="221" name="Google Shape;2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0023" y="2781775"/>
            <a:ext cx="1493975" cy="93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2075" y="2673600"/>
            <a:ext cx="19050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8879" y="2028476"/>
            <a:ext cx="1526496" cy="4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 rotWithShape="1">
          <a:blip r:embed="rId6">
            <a:alphaModFix/>
          </a:blip>
          <a:srcRect b="13658" l="0" r="0" t="16940"/>
          <a:stretch/>
        </p:blipFill>
        <p:spPr>
          <a:xfrm>
            <a:off x="219525" y="0"/>
            <a:ext cx="1329725" cy="9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2317500" y="1074039"/>
            <a:ext cx="569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 intend to have a working prototype built using Python and Django as a web framework of our choice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Technology/languages that we hope to utilize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atamaran ExtraLight"/>
              <a:buChar char="●"/>
            </a:pPr>
            <a:r>
              <a:rPr lang="en" sz="1300"/>
              <a:t>Python, Django, HTML, CSS, SQL, GIT, GCP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Functionality that we hope to deliver as a technical delivery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atamaran ExtraLight"/>
              <a:buChar char="●"/>
            </a:pPr>
            <a:r>
              <a:rPr lang="en" sz="1300"/>
              <a:t>Account verification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tamaran ExtraLight"/>
              <a:buChar char="●"/>
            </a:pPr>
            <a:r>
              <a:rPr lang="en" sz="1300"/>
              <a:t>Supporting </a:t>
            </a:r>
            <a:r>
              <a:rPr lang="en" sz="1300"/>
              <a:t>documentation</a:t>
            </a:r>
            <a:r>
              <a:rPr lang="en" sz="1300"/>
              <a:t> upload e.g financial and landlords references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tamaran ExtraLight"/>
              <a:buChar char="●"/>
            </a:pPr>
            <a:r>
              <a:rPr lang="en" sz="1300"/>
              <a:t>Dynamic search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tamaran ExtraLight"/>
              <a:buChar char="●"/>
            </a:pPr>
            <a:r>
              <a:rPr lang="en" sz="1300"/>
              <a:t>Payment system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tamaran ExtraLight"/>
              <a:buChar char="●"/>
            </a:pPr>
            <a:r>
              <a:rPr lang="en" sz="1300"/>
              <a:t>Personal user inbox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30" name="Google Shape;230;p24"/>
          <p:cNvSpPr txBox="1"/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Technical Delivery</a:t>
            </a:r>
            <a:endParaRPr/>
          </a:p>
        </p:txBody>
      </p:sp>
      <p:sp>
        <p:nvSpPr>
          <p:cNvPr id="231" name="Google Shape;231;p24"/>
          <p:cNvSpPr txBox="1"/>
          <p:nvPr/>
        </p:nvSpPr>
        <p:spPr>
          <a:xfrm>
            <a:off x="160325" y="1549400"/>
            <a:ext cx="1458900" cy="17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pic>
        <p:nvPicPr>
          <p:cNvPr id="232" name="Google Shape;2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029" y="4049220"/>
            <a:ext cx="994517" cy="9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4"/>
          <p:cNvPicPr preferRelativeResize="0"/>
          <p:nvPr/>
        </p:nvPicPr>
        <p:blipFill rotWithShape="1">
          <a:blip r:embed="rId4">
            <a:alphaModFix/>
          </a:blip>
          <a:srcRect b="31724" l="9305" r="9565" t="32129"/>
          <a:stretch/>
        </p:blipFill>
        <p:spPr>
          <a:xfrm>
            <a:off x="4015675" y="4420500"/>
            <a:ext cx="1112650" cy="4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2575" y="3925625"/>
            <a:ext cx="1758519" cy="9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89425" y="3389125"/>
            <a:ext cx="1169400" cy="1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4"/>
          <p:cNvPicPr preferRelativeResize="0"/>
          <p:nvPr/>
        </p:nvPicPr>
        <p:blipFill rotWithShape="1">
          <a:blip r:embed="rId7">
            <a:alphaModFix/>
          </a:blip>
          <a:srcRect b="13658" l="0" r="0" t="16940"/>
          <a:stretch/>
        </p:blipFill>
        <p:spPr>
          <a:xfrm>
            <a:off x="219525" y="0"/>
            <a:ext cx="1329725" cy="9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265500" y="217350"/>
            <a:ext cx="8100600" cy="6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Timeline of Activities</a:t>
            </a:r>
            <a:endParaRPr/>
          </a:p>
        </p:txBody>
      </p:sp>
      <p:cxnSp>
        <p:nvCxnSpPr>
          <p:cNvPr id="242" name="Google Shape;242;p25"/>
          <p:cNvCxnSpPr>
            <a:endCxn id="243" idx="1"/>
          </p:cNvCxnSpPr>
          <p:nvPr/>
        </p:nvCxnSpPr>
        <p:spPr>
          <a:xfrm>
            <a:off x="-195300" y="1357300"/>
            <a:ext cx="195300" cy="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5"/>
          <p:cNvSpPr/>
          <p:nvPr/>
        </p:nvSpPr>
        <p:spPr>
          <a:xfrm>
            <a:off x="0" y="1153150"/>
            <a:ext cx="1721400" cy="408300"/>
          </a:xfrm>
          <a:prstGeom prst="rect">
            <a:avLst/>
          </a:prstGeom>
          <a:solidFill>
            <a:srgbClr val="F3F3F3">
              <a:alpha val="58040"/>
            </a:srgbClr>
          </a:solidFill>
          <a:ln cap="flat" cmpd="sng" w="2857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82B3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Oct</a:t>
            </a:r>
            <a:endParaRPr b="1" sz="2400">
              <a:solidFill>
                <a:srgbClr val="282B3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2449673" y="1153150"/>
            <a:ext cx="1721400" cy="408300"/>
          </a:xfrm>
          <a:prstGeom prst="rect">
            <a:avLst/>
          </a:prstGeom>
          <a:solidFill>
            <a:srgbClr val="F3F3F3">
              <a:alpha val="58040"/>
            </a:srgbClr>
          </a:solidFill>
          <a:ln cap="flat" cmpd="sng" w="2857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82B3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Nov</a:t>
            </a:r>
            <a:endParaRPr b="1" sz="2400">
              <a:solidFill>
                <a:srgbClr val="282B3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45" name="Google Shape;245;p25"/>
          <p:cNvCxnSpPr>
            <a:stCxn id="243" idx="3"/>
            <a:endCxn id="244" idx="1"/>
          </p:cNvCxnSpPr>
          <p:nvPr/>
        </p:nvCxnSpPr>
        <p:spPr>
          <a:xfrm>
            <a:off x="1721400" y="1357300"/>
            <a:ext cx="728400" cy="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5"/>
          <p:cNvSpPr/>
          <p:nvPr/>
        </p:nvSpPr>
        <p:spPr>
          <a:xfrm>
            <a:off x="7422587" y="1153150"/>
            <a:ext cx="1721400" cy="408300"/>
          </a:xfrm>
          <a:prstGeom prst="rect">
            <a:avLst/>
          </a:prstGeom>
          <a:solidFill>
            <a:srgbClr val="F3F3F3">
              <a:alpha val="58040"/>
            </a:srgbClr>
          </a:solidFill>
          <a:ln cap="flat" cmpd="sng" w="2857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82B3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Jan</a:t>
            </a:r>
            <a:endParaRPr b="1" sz="2400">
              <a:solidFill>
                <a:srgbClr val="282B3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4936122" y="1153150"/>
            <a:ext cx="1721400" cy="408300"/>
          </a:xfrm>
          <a:prstGeom prst="rect">
            <a:avLst/>
          </a:prstGeom>
          <a:solidFill>
            <a:srgbClr val="F3F3F3">
              <a:alpha val="58040"/>
            </a:srgbClr>
          </a:solidFill>
          <a:ln cap="flat" cmpd="sng" w="2857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82B3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Dec</a:t>
            </a:r>
            <a:endParaRPr b="1" sz="2400">
              <a:solidFill>
                <a:srgbClr val="282B3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48" name="Google Shape;248;p25"/>
          <p:cNvCxnSpPr>
            <a:stCxn id="247" idx="3"/>
            <a:endCxn id="246" idx="1"/>
          </p:cNvCxnSpPr>
          <p:nvPr/>
        </p:nvCxnSpPr>
        <p:spPr>
          <a:xfrm>
            <a:off x="6657522" y="1357300"/>
            <a:ext cx="765000" cy="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5"/>
          <p:cNvCxnSpPr>
            <a:stCxn id="244" idx="3"/>
            <a:endCxn id="247" idx="1"/>
          </p:cNvCxnSpPr>
          <p:nvPr/>
        </p:nvCxnSpPr>
        <p:spPr>
          <a:xfrm>
            <a:off x="4171073" y="1357300"/>
            <a:ext cx="765000" cy="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25"/>
          <p:cNvSpPr txBox="1"/>
          <p:nvPr/>
        </p:nvSpPr>
        <p:spPr>
          <a:xfrm>
            <a:off x="138425" y="1772200"/>
            <a:ext cx="1317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Finalize project idea</a:t>
            </a:r>
            <a:endParaRPr>
              <a:solidFill>
                <a:srgbClr val="FFFFFF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138425" y="2361175"/>
            <a:ext cx="1317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Develop draft Business Canvas Model and Value Proposition Canvas Model</a:t>
            </a:r>
            <a:endParaRPr>
              <a:solidFill>
                <a:srgbClr val="FFFFFF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138425" y="3813725"/>
            <a:ext cx="1317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Prepare</a:t>
            </a:r>
            <a:r>
              <a:rPr lang="en">
                <a:solidFill>
                  <a:srgbClr val="FFFFFF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 draft idea proposal</a:t>
            </a:r>
            <a:endParaRPr>
              <a:solidFill>
                <a:srgbClr val="FFFFFF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2651575" y="1727175"/>
            <a:ext cx="1317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Submit idea </a:t>
            </a:r>
            <a:r>
              <a:rPr lang="en">
                <a:solidFill>
                  <a:srgbClr val="FFFFFF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proposal</a:t>
            </a:r>
            <a:endParaRPr>
              <a:solidFill>
                <a:srgbClr val="FFFFFF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2651575" y="2416700"/>
            <a:ext cx="1317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Prepare idea proposal presentation </a:t>
            </a:r>
            <a:endParaRPr>
              <a:solidFill>
                <a:srgbClr val="FFFFFF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2651575" y="3188200"/>
            <a:ext cx="1317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Present to the panel and </a:t>
            </a:r>
            <a:r>
              <a:rPr lang="en">
                <a:solidFill>
                  <a:srgbClr val="FFFFFF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receive</a:t>
            </a:r>
            <a:r>
              <a:rPr lang="en">
                <a:solidFill>
                  <a:srgbClr val="FFFFFF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 feedback</a:t>
            </a:r>
            <a:endParaRPr>
              <a:solidFill>
                <a:srgbClr val="FFFFFF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2651575" y="4197850"/>
            <a:ext cx="1317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Develop app mockups</a:t>
            </a:r>
            <a:endParaRPr>
              <a:solidFill>
                <a:srgbClr val="FFFFFF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5082025" y="1708825"/>
            <a:ext cx="1317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Finalize market research document</a:t>
            </a:r>
            <a:endParaRPr>
              <a:solidFill>
                <a:srgbClr val="FFFFFF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5164725" y="2529475"/>
            <a:ext cx="1317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Conduct interviews - tenants, landlords, RTB etc</a:t>
            </a:r>
            <a:endParaRPr>
              <a:solidFill>
                <a:srgbClr val="FFFFFF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5164725" y="3774050"/>
            <a:ext cx="1317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Start development</a:t>
            </a:r>
            <a:endParaRPr>
              <a:solidFill>
                <a:srgbClr val="FFFFFF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7624475" y="1727175"/>
            <a:ext cx="1317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Exam revision period </a:t>
            </a:r>
            <a:endParaRPr>
              <a:solidFill>
                <a:srgbClr val="FFFFFF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7677875" y="2361175"/>
            <a:ext cx="1317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Submit initial delivery documentation</a:t>
            </a:r>
            <a:endParaRPr>
              <a:solidFill>
                <a:srgbClr val="FFFFFF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sp>
        <p:nvSpPr>
          <p:cNvPr id="262" name="Google Shape;262;p25"/>
          <p:cNvSpPr txBox="1"/>
          <p:nvPr/>
        </p:nvSpPr>
        <p:spPr>
          <a:xfrm>
            <a:off x="7719125" y="3289925"/>
            <a:ext cx="1317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Summarize interview feedback</a:t>
            </a:r>
            <a:endParaRPr>
              <a:solidFill>
                <a:srgbClr val="FFFFFF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cxnSp>
        <p:nvCxnSpPr>
          <p:cNvPr id="263" name="Google Shape;263;p25"/>
          <p:cNvCxnSpPr/>
          <p:nvPr/>
        </p:nvCxnSpPr>
        <p:spPr>
          <a:xfrm>
            <a:off x="2064775" y="1381700"/>
            <a:ext cx="15600" cy="37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5"/>
          <p:cNvCxnSpPr/>
          <p:nvPr/>
        </p:nvCxnSpPr>
        <p:spPr>
          <a:xfrm>
            <a:off x="4545800" y="1357300"/>
            <a:ext cx="15600" cy="37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5"/>
          <p:cNvCxnSpPr/>
          <p:nvPr/>
        </p:nvCxnSpPr>
        <p:spPr>
          <a:xfrm>
            <a:off x="7032250" y="1357300"/>
            <a:ext cx="15600" cy="37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Google Shape;270;p26"/>
          <p:cNvCxnSpPr>
            <a:endCxn id="271" idx="1"/>
          </p:cNvCxnSpPr>
          <p:nvPr/>
        </p:nvCxnSpPr>
        <p:spPr>
          <a:xfrm>
            <a:off x="-195300" y="4702550"/>
            <a:ext cx="195300" cy="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6"/>
          <p:cNvCxnSpPr>
            <a:endCxn id="273" idx="1"/>
          </p:cNvCxnSpPr>
          <p:nvPr/>
        </p:nvCxnSpPr>
        <p:spPr>
          <a:xfrm>
            <a:off x="-195300" y="1371150"/>
            <a:ext cx="195300" cy="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6"/>
          <p:cNvSpPr/>
          <p:nvPr/>
        </p:nvSpPr>
        <p:spPr>
          <a:xfrm>
            <a:off x="0" y="1167000"/>
            <a:ext cx="1721400" cy="408300"/>
          </a:xfrm>
          <a:prstGeom prst="rect">
            <a:avLst/>
          </a:prstGeom>
          <a:solidFill>
            <a:srgbClr val="F3F3F3">
              <a:alpha val="58040"/>
            </a:srgbClr>
          </a:solidFill>
          <a:ln cap="flat" cmpd="sng" w="2857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82B3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Feb</a:t>
            </a:r>
            <a:endParaRPr b="1" sz="2400">
              <a:solidFill>
                <a:srgbClr val="282B3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2496873" y="1167000"/>
            <a:ext cx="1721400" cy="408300"/>
          </a:xfrm>
          <a:prstGeom prst="rect">
            <a:avLst/>
          </a:prstGeom>
          <a:solidFill>
            <a:srgbClr val="F3F3F3">
              <a:alpha val="58040"/>
            </a:srgbClr>
          </a:solidFill>
          <a:ln cap="flat" cmpd="sng" w="2857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82B3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Mar</a:t>
            </a:r>
            <a:endParaRPr b="1" sz="2400">
              <a:solidFill>
                <a:srgbClr val="282B3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75" name="Google Shape;275;p26"/>
          <p:cNvCxnSpPr>
            <a:stCxn id="273" idx="3"/>
            <a:endCxn id="274" idx="1"/>
          </p:cNvCxnSpPr>
          <p:nvPr/>
        </p:nvCxnSpPr>
        <p:spPr>
          <a:xfrm>
            <a:off x="1721400" y="1371150"/>
            <a:ext cx="775500" cy="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26"/>
          <p:cNvSpPr/>
          <p:nvPr/>
        </p:nvSpPr>
        <p:spPr>
          <a:xfrm>
            <a:off x="7422587" y="1167000"/>
            <a:ext cx="1721400" cy="408300"/>
          </a:xfrm>
          <a:prstGeom prst="rect">
            <a:avLst/>
          </a:prstGeom>
          <a:solidFill>
            <a:srgbClr val="F3F3F3">
              <a:alpha val="58040"/>
            </a:srgbClr>
          </a:solidFill>
          <a:ln cap="flat" cmpd="sng" w="2857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82B3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May</a:t>
            </a:r>
            <a:endParaRPr b="1" sz="2400">
              <a:solidFill>
                <a:srgbClr val="282B3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4899322" y="1167000"/>
            <a:ext cx="1721400" cy="408300"/>
          </a:xfrm>
          <a:prstGeom prst="rect">
            <a:avLst/>
          </a:prstGeom>
          <a:solidFill>
            <a:srgbClr val="F3F3F3">
              <a:alpha val="58040"/>
            </a:srgbClr>
          </a:solidFill>
          <a:ln cap="flat" cmpd="sng" w="2857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82B3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Apr</a:t>
            </a:r>
            <a:endParaRPr b="1" sz="2400">
              <a:solidFill>
                <a:srgbClr val="282B3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78" name="Google Shape;278;p26"/>
          <p:cNvCxnSpPr>
            <a:stCxn id="277" idx="3"/>
            <a:endCxn id="276" idx="1"/>
          </p:cNvCxnSpPr>
          <p:nvPr/>
        </p:nvCxnSpPr>
        <p:spPr>
          <a:xfrm>
            <a:off x="6620722" y="1371150"/>
            <a:ext cx="801900" cy="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6"/>
          <p:cNvCxnSpPr>
            <a:stCxn id="274" idx="3"/>
            <a:endCxn id="277" idx="1"/>
          </p:cNvCxnSpPr>
          <p:nvPr/>
        </p:nvCxnSpPr>
        <p:spPr>
          <a:xfrm>
            <a:off x="4218273" y="1371150"/>
            <a:ext cx="681000" cy="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26"/>
          <p:cNvSpPr txBox="1"/>
          <p:nvPr/>
        </p:nvSpPr>
        <p:spPr>
          <a:xfrm>
            <a:off x="484200" y="3175000"/>
            <a:ext cx="1516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201900" y="2651200"/>
            <a:ext cx="1317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Continue prototype development</a:t>
            </a:r>
            <a:endParaRPr>
              <a:solidFill>
                <a:srgbClr val="FFFFFF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2673163" y="1837525"/>
            <a:ext cx="1317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Prototype complete</a:t>
            </a:r>
            <a:endParaRPr>
              <a:solidFill>
                <a:srgbClr val="FFFFFF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7572375" y="2416850"/>
            <a:ext cx="1317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Group Interviews and Expo</a:t>
            </a:r>
            <a:endParaRPr>
              <a:solidFill>
                <a:srgbClr val="FFFFFF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7624475" y="1837525"/>
            <a:ext cx="1317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Exam study period</a:t>
            </a:r>
            <a:endParaRPr>
              <a:solidFill>
                <a:srgbClr val="FFFFFF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5148825" y="1851350"/>
            <a:ext cx="1317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All of the documentation finalized </a:t>
            </a:r>
            <a:endParaRPr>
              <a:solidFill>
                <a:srgbClr val="FFFFFF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sp>
        <p:nvSpPr>
          <p:cNvPr id="286" name="Google Shape;286;p26"/>
          <p:cNvSpPr txBox="1"/>
          <p:nvPr/>
        </p:nvSpPr>
        <p:spPr>
          <a:xfrm>
            <a:off x="5157125" y="2651200"/>
            <a:ext cx="1317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Prototype testing </a:t>
            </a:r>
            <a:endParaRPr>
              <a:solidFill>
                <a:srgbClr val="FFFFFF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2741875" y="2416850"/>
            <a:ext cx="1317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Software Design Specification document</a:t>
            </a:r>
            <a:endParaRPr>
              <a:solidFill>
                <a:srgbClr val="FFFFFF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197513" y="1893050"/>
            <a:ext cx="1317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Technology </a:t>
            </a:r>
            <a:r>
              <a:rPr lang="en">
                <a:solidFill>
                  <a:srgbClr val="FFFFFF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research</a:t>
            </a:r>
            <a:endParaRPr>
              <a:solidFill>
                <a:srgbClr val="FFFFFF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cxnSp>
        <p:nvCxnSpPr>
          <p:cNvPr id="289" name="Google Shape;289;p26"/>
          <p:cNvCxnSpPr/>
          <p:nvPr/>
        </p:nvCxnSpPr>
        <p:spPr>
          <a:xfrm>
            <a:off x="4545800" y="1357300"/>
            <a:ext cx="15600" cy="37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6"/>
          <p:cNvCxnSpPr/>
          <p:nvPr/>
        </p:nvCxnSpPr>
        <p:spPr>
          <a:xfrm>
            <a:off x="7088750" y="1371150"/>
            <a:ext cx="15600" cy="37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6"/>
          <p:cNvCxnSpPr/>
          <p:nvPr/>
        </p:nvCxnSpPr>
        <p:spPr>
          <a:xfrm>
            <a:off x="2153713" y="1371150"/>
            <a:ext cx="15600" cy="37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26"/>
          <p:cNvSpPr txBox="1"/>
          <p:nvPr>
            <p:ph type="title"/>
          </p:nvPr>
        </p:nvSpPr>
        <p:spPr>
          <a:xfrm>
            <a:off x="265500" y="217350"/>
            <a:ext cx="8100600" cy="6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Timeline of Activities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title"/>
          </p:nvPr>
        </p:nvSpPr>
        <p:spPr>
          <a:xfrm>
            <a:off x="1887675" y="1440875"/>
            <a:ext cx="5368800" cy="22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al Estate Listing by Slidesgo">
  <a:themeElements>
    <a:clrScheme name="Simple Light">
      <a:dk1>
        <a:srgbClr val="D85931"/>
      </a:dk1>
      <a:lt1>
        <a:srgbClr val="0E2A47"/>
      </a:lt1>
      <a:dk2>
        <a:srgbClr val="F3F3F3"/>
      </a:dk2>
      <a:lt2>
        <a:srgbClr val="D85931"/>
      </a:lt2>
      <a:accent1>
        <a:srgbClr val="0E2A47"/>
      </a:accent1>
      <a:accent2>
        <a:srgbClr val="F3F3F3"/>
      </a:accent2>
      <a:accent3>
        <a:srgbClr val="D85931"/>
      </a:accent3>
      <a:accent4>
        <a:srgbClr val="0E2A47"/>
      </a:accent4>
      <a:accent5>
        <a:srgbClr val="F3F3F3"/>
      </a:accent5>
      <a:accent6>
        <a:srgbClr val="D8593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