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69B0-6FF9-477B-BC5A-05BEBCB9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DBC4D-0997-4F7A-9406-262FE6A2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79D5-798F-4DFA-8268-F55E1EDC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3107-E53B-4697-B15A-B9B9149E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68CF-A993-4ECB-9B50-01E0A509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9469-0278-48F1-BFAE-BC0D4EC8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E9AF4-B802-432F-8AA9-B23519B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5706-B681-4F97-B3FE-5C967DCC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4174-964E-4860-A183-80D45403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7833-F286-4676-ABDD-0FD3EC82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4FC35-3858-4B7D-BF1B-7CE787559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BDDE-E514-4DB5-8F60-E7E7928E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B843-4F33-4D83-8A77-E4ED2725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4F38-ADE0-4740-925B-0018D5BC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C705-C078-4DE1-9637-BDA0FC2E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6501-E4F6-44F9-8747-202B578D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65FA-4089-4124-B36F-03526EA3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6C87-5526-462E-9116-480546D3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2266-F41A-4982-88D1-A961115D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5D32-6E4B-4C18-8E73-C3214219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ACBD-F0D5-477F-80CD-8C5D7087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CD7B-A593-4AD0-9A22-FB3F6C70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E458-7933-46E7-9124-7F68A5F1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6B59-223E-4689-B300-51559EA6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DF03-C05C-4F85-8454-C689E41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34BB-4F2F-4C5F-8403-89BCC49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1FAB-5DDF-4F45-AD38-078D16DF4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45E11-D4C0-46C9-9100-6D567229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E6D0-6885-49A2-B383-CAFFFD75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FC076-CADE-4167-885C-CD67B5C9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01264-7843-46BC-AAFD-FD72074B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A527-3D84-4924-8C94-8EE62163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9196-3021-4D29-A775-689471C0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B506F-1AF5-4BB7-BF91-4BE236E0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A599D-3C82-44B6-B0D2-15F0DC6CD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3E0F9-918B-4A5D-B78B-9ABFB190E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61190-C639-4B16-8AA8-6227EBF8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110AC-35D5-44B3-97B8-4CEE8D20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88E09-0126-4BB1-9879-5C33F5CE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A024-11CB-4442-B164-249E5AA1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7BAEC-6145-42CF-9D7B-F46EA9A7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1A530-CC44-4E56-80F4-25B1A2A1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8B1A-EF3B-4462-98A3-033BAA0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1A3BB-4C31-47CE-B20B-30F36E01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568F4-D7C7-43B5-99BB-0A768A4B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3B654-CC64-40CB-BEE2-1B8FF20E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09CB-192C-49AA-A7AB-EEE03A8C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4AED-045D-4C5A-BD22-DA41705E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C7FC-53FA-4909-AF7D-A0031F30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EF05A-4A46-4183-BEC4-3A4F9E1B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8CF1-DC09-4508-A85F-D9F5E3E9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D2C8-1F0A-4C23-B958-2E7BA1C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E133-2C35-4749-8F5F-DB9D2C53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B42B6-5F8F-4589-A2F7-909054B1D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49A5-EB41-47DF-944F-2F75D5E57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A7ED1-5AB7-4C71-BA9F-09E9E492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C712E-0CF6-4396-A7C9-9AA19F72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B7EBD-69AA-4B9D-B508-39750244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DFF00-06A6-49E3-89F5-870622C3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08C0B-E845-41A6-886D-BE8738D0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C9D1-08A2-495F-AF55-080A250F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0BF0-5B43-4C39-B934-2287EDC809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40E2-10D9-4AA7-8C90-C8296E32D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CEC0-D21C-490B-97BF-546C1A04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D4E3-147B-41D9-9BE3-2E3A35B4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B6584D-5C70-44B4-BCB6-3644409C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04875"/>
            <a:ext cx="94488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5B3BB-15B6-4870-A53C-9A87C32B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38112"/>
            <a:ext cx="101155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5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B1F9D-0429-429E-BF31-412662C6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8112"/>
            <a:ext cx="101727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3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B262D-064A-4F97-9D8F-24A3C4E5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71437"/>
            <a:ext cx="99441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2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D3925-A2C0-4C04-AC43-20A2027A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28587"/>
            <a:ext cx="98679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AA97A4-25A6-4322-B06B-BCEAF3FF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"/>
            <a:ext cx="10058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310555-21A6-410F-A5D9-C9FCBECC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09537"/>
            <a:ext cx="98202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6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D2C7C4-91E6-4E8A-BF61-34D27F6D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6212"/>
            <a:ext cx="99441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13F60-EF58-4698-BC34-8C26F8CC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09550"/>
            <a:ext cx="98107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8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B5F2C-F1A7-4598-9F19-7468332D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19075"/>
            <a:ext cx="99345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B8643-2361-4BDD-ABF6-8E0FB3FB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00025"/>
            <a:ext cx="99345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1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C2FF3A-8A93-432A-AD36-D65E2D76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671512"/>
            <a:ext cx="90106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0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331C2D-AA01-4242-B98E-9042A465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14312"/>
            <a:ext cx="100965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15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E1354-F1D5-4873-BD49-09864C78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00025"/>
            <a:ext cx="97440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1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21700C-EC9A-4097-98A3-97BC250C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0512"/>
            <a:ext cx="97536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3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A49E1-EE26-4EED-8C6E-D80D2B1F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95262"/>
            <a:ext cx="95916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72711-01BA-4A71-BF68-94D4CE1B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66687"/>
            <a:ext cx="96869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81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DD2AF-A088-4BF5-B368-3EF9129D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2067"/>
            <a:ext cx="102203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8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AA19D-C436-499A-9EEC-DC54B316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414337"/>
            <a:ext cx="97440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3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DA38AC-8C36-4AF9-B6A0-EE1D7E9E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5262"/>
            <a:ext cx="96964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F4D242-213F-4490-9D96-95043B6C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85762"/>
            <a:ext cx="98583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4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4F6C81-6CE9-4F7C-B7D5-A302EA86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47637"/>
            <a:ext cx="97440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7AF58-E3B3-4E56-963E-456A315F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09562"/>
            <a:ext cx="91821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32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805AE1-C8B7-423F-860B-449DF854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28612"/>
            <a:ext cx="97250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9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CA9034-DF22-4024-925A-A612F623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8125"/>
            <a:ext cx="97440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1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CC4B7-7626-46D5-BA26-7EE8753A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66687"/>
            <a:ext cx="98393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8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098C57-1ED9-4250-8016-9DA64E3C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338137"/>
            <a:ext cx="95345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9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B900AB-CF9F-4C76-91F9-AFCB4556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47650"/>
            <a:ext cx="98869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40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CC5E2-5150-4FD5-9F21-58EE468B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812"/>
            <a:ext cx="98393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50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72513-FF55-492F-81D2-DAFC38FD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85750"/>
            <a:ext cx="94011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820AE9-2872-4D4A-B6CE-168AB0A1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52387"/>
            <a:ext cx="96583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6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57EE5-4D63-45CA-A017-78678145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09537"/>
            <a:ext cx="96774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67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7998C-DC47-440E-A21C-C0690FB1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85750"/>
            <a:ext cx="96869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451645-3CDE-4154-B84D-157B578F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61912"/>
            <a:ext cx="94583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88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3B41B0-3030-426D-B4C5-27000D01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338137"/>
            <a:ext cx="97726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8D7D4-DE48-4DA3-9017-D141A1FA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00025"/>
            <a:ext cx="95345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65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9048F7-1C56-4F17-82D3-26578025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66700"/>
            <a:ext cx="97059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8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46A37-7432-412E-9912-799FC6E8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90512"/>
            <a:ext cx="97440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1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A0387-1B10-42A4-A160-25A6791D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80987"/>
            <a:ext cx="98202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7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AC5D6F-0DD9-4C29-B0E4-C611B512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409575"/>
            <a:ext cx="98107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6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6E43DE-F13E-46A3-AB0B-994B3E30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357187"/>
            <a:ext cx="9934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66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9C9C7-904C-42B9-B8EB-51672A05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23862"/>
            <a:ext cx="96297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79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7678E-6198-4B05-B4AE-8642E7DF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504825"/>
            <a:ext cx="95440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3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5CA756-A640-484F-91ED-0ED6E9BE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14300"/>
            <a:ext cx="9534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679B8-AE9B-4F80-9218-B6149570C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72" y="102235"/>
            <a:ext cx="102393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9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50EF8B-6382-4A78-8B2B-D07909E5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71437"/>
            <a:ext cx="94964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10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DCFF3-6699-464E-B931-D19180B1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547687"/>
            <a:ext cx="97440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6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D42568-E3B7-4820-8177-FE6D4E99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47650"/>
            <a:ext cx="97155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7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71D89-AAD2-4759-8C8E-5DA8FCD9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9575"/>
            <a:ext cx="94488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09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A3E84-71D3-4FAE-9039-49DCA752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61912"/>
            <a:ext cx="98869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0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A7F54B-B814-4B65-BB88-F015C784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65417"/>
            <a:ext cx="96869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5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51D19-7255-4DDB-93ED-CFEEBE82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1932"/>
            <a:ext cx="98774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AFA49-74B9-467D-8715-E0C58BE9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47650"/>
            <a:ext cx="10277475" cy="636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50EBD5-C5C0-41B0-ABE8-1A45C400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276225"/>
            <a:ext cx="104298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8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6FF91F-1EDF-4B4E-9561-169E6752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70" y="245965"/>
            <a:ext cx="100107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1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2CA07-C703-430B-B478-0FD75E8E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47650"/>
            <a:ext cx="98583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2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</dc:creator>
  <cp:lastModifiedBy>vaishali</cp:lastModifiedBy>
  <cp:revision>4</cp:revision>
  <dcterms:created xsi:type="dcterms:W3CDTF">2017-09-22T21:58:43Z</dcterms:created>
  <dcterms:modified xsi:type="dcterms:W3CDTF">2017-09-22T22:32:41Z</dcterms:modified>
</cp:coreProperties>
</file>