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105D-295D-4C8F-B8E0-7F1E6DA67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37E86-B0AB-48ED-9119-9A99DC42A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36093-DE31-4EC8-9F97-3BB8A947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3A47-BD93-434C-808D-A11CE9F60E1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20A8-F511-4EC0-A2A0-BC76182D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CCC1-7AC2-4287-B627-7F4308D8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5CDF-61FE-4EA8-A661-F3551D66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2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2279-CEA1-470D-917B-EE6B78BF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11A1D-6F87-4512-A916-FBAA917B9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68998-399E-4D02-94B8-C0983C02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3A47-BD93-434C-808D-A11CE9F60E1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F60FC-1834-4948-9E36-B8D2F31E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857A-AE35-42E9-8844-316773C5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5CDF-61FE-4EA8-A661-F3551D66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3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203C7-592F-4944-9DE7-6885C640E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9AFBD-507C-49A9-82A9-D9CE2030D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69E03-A61F-4D6F-A847-BD8FBC8D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3A47-BD93-434C-808D-A11CE9F60E1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9F22-AF58-4898-85FE-4A00DA3A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48EB-50FB-4D92-BAC6-5BCE80FC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5CDF-61FE-4EA8-A661-F3551D66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8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70F5-BD2A-4C23-AD6A-29A22D58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7991-73B7-472A-B281-15235339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6947-CAE7-42BD-A004-AB585C53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3A47-BD93-434C-808D-A11CE9F60E1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5448E-DF93-490B-B8EF-A329640E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14816-26AA-4DCB-A9AD-A6061AAF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5CDF-61FE-4EA8-A661-F3551D66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1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391E-E8DF-4A44-8A54-2323F4D5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81A96-5E4D-4EEE-80CB-8E0683323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26905-590B-456E-8528-A62F9E55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3A47-BD93-434C-808D-A11CE9F60E1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8F97-BE0C-4599-AC96-589C83B6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3E27-385B-4578-944B-F49E4533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5CDF-61FE-4EA8-A661-F3551D66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3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7F3F-C350-43A6-9884-5255A2A1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B5523-E3E4-4BCE-AAF1-3FC3551C3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D96E0-0044-4243-93DF-F7E677958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53ED5-C96D-4C9E-BEE3-44B2854D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3A47-BD93-434C-808D-A11CE9F60E1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68633-5739-4B02-9E32-6DA14D40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161EB-B964-4974-9F2C-2B62B1D9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5CDF-61FE-4EA8-A661-F3551D66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4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E839-C82A-4028-A73F-4B62B876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3F157-7F31-4D06-AD6E-06D0F801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FE18D-2100-4485-A6C9-8A86CF0F8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C9E81-047A-4B76-9B91-6ECE4D018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BF329-E8EF-4A53-A51D-3F6D7E990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23540-E9F1-4834-88DD-3FBB8D0D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3A47-BD93-434C-808D-A11CE9F60E1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DE8A5-49CD-433D-8EFB-EB79C631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C45D9-4338-45F4-A3E3-52037F84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5CDF-61FE-4EA8-A661-F3551D66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5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16C7-9D50-4916-8D1B-3DA1BDA8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35F97-57FE-4CB9-998E-5AD73CA1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3A47-BD93-434C-808D-A11CE9F60E1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30D18-09C9-40C9-AD80-5837F1EB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288BC-3B1B-4C15-B23C-E54C3488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5CDF-61FE-4EA8-A661-F3551D66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BC158-269D-4492-A1A4-2B90FFCA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3A47-BD93-434C-808D-A11CE9F60E1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BF636-4F29-45E5-AACF-1DF6A361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6F885-6F0A-48CB-8228-874DCFAF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5CDF-61FE-4EA8-A661-F3551D66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2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69E2-DD21-4D20-A8E9-94608465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CAD8-CCDE-43F5-8448-7258F5818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C0973-06B1-4A6D-BB3E-53713B76A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15516-01B0-4C81-98B6-C900ADC6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3A47-BD93-434C-808D-A11CE9F60E1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906B4-6457-4DD0-8BCE-74349BAB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A23C8-6F5A-4A15-BFDD-D4BD3FE2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5CDF-61FE-4EA8-A661-F3551D66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1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88BC-3B20-448B-B6A5-288A8721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0AE76-3E9E-4623-A114-D18741FA4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4FF32-A574-4A9B-AF2F-751ABD6DA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953E2-B29F-442A-998B-4023EDCB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3A47-BD93-434C-808D-A11CE9F60E1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2F2C4-03BD-448A-AB60-44981BB7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80D7-66D0-4C82-9769-B9DFAE4A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5CDF-61FE-4EA8-A661-F3551D66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8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9755F-3C7E-4E34-A0F8-88DF50E1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D9745-D3CE-4BF9-8230-AA0D868EC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B52D-CC38-45DA-B3CD-B545E0F48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3A47-BD93-434C-808D-A11CE9F60E17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D2E0D-1B5C-4E19-B129-CC8FC6F83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A852-1831-45F7-8FFB-3A777F3F9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5CDF-61FE-4EA8-A661-F3551D66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0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CC7E85-6186-478E-8EF5-9AE5BE89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7625"/>
            <a:ext cx="103632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6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A0C680-BCBD-4C01-B72E-99247B64C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89" y="0"/>
            <a:ext cx="9740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5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B51EE2-6219-4B5E-9643-6279F70D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04775"/>
            <a:ext cx="99917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86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0737CB-45C1-4B8D-807A-A9EC65296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0"/>
            <a:ext cx="10163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8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112EF3-6472-42B5-8402-A3C026F7E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47" y="0"/>
            <a:ext cx="10151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4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82DB99-6765-4B74-A006-6B2DD6008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9050"/>
            <a:ext cx="99441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0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BCCF86-C675-4A7C-99F4-330D33197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80962"/>
            <a:ext cx="94583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2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A47F6-7BDB-4615-A299-E417EE59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57150"/>
            <a:ext cx="99155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2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002A2D-0F78-44FB-9B18-7FF3DDE9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28587"/>
            <a:ext cx="99536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8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E16F44-DEC9-4F62-A26F-4F0D921D6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28587"/>
            <a:ext cx="98393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5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EB5167-8BEB-4B77-894C-28C1F8A95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28587"/>
            <a:ext cx="96488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7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6550DD-BA99-4F99-A849-6CA1E6144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3825"/>
            <a:ext cx="99060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vaishali</dc:creator>
  <cp:lastModifiedBy>vaishali</cp:lastModifiedBy>
  <cp:revision>1</cp:revision>
  <dcterms:created xsi:type="dcterms:W3CDTF">2017-09-29T22:05:21Z</dcterms:created>
  <dcterms:modified xsi:type="dcterms:W3CDTF">2017-09-29T22:11:06Z</dcterms:modified>
</cp:coreProperties>
</file>