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32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01918-8A11-954C-AE71-636E4F20FA2D}" type="datetimeFigureOut">
              <a:t>9/29/20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5DC4C-0333-914E-BB8C-16CF404796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7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5DC4C-0333-914E-BB8C-16CF404796B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0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7995-8894-4949-AF7C-FB3559E3F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C48A-9EE5-FB4E-A4B2-0020A26AB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B7D93-2FC1-F54A-A2C6-C0725A56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91B3-5DF4-0741-99BF-3BA0F2DFF030}" type="datetimeFigureOut"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1784-66F7-084D-9C40-19612140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3AB9C-D63F-0F44-A0BD-AF81EC08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EC2F-8C9D-3840-8A7D-37E1F57A2E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3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8A80-82EE-A045-83D5-45162306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C2488-1FA7-1E49-956A-F314A1249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76CF-8EDA-A944-9726-1271CBA2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91B3-5DF4-0741-99BF-3BA0F2DFF030}" type="datetimeFigureOut"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7F97-E432-3742-BBDE-544C6D47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E73F5-789F-124A-8255-9B28CC4F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EC2F-8C9D-3840-8A7D-37E1F57A2E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5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68B8F-32B5-BD44-A522-C7FE8D419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76E34-8FF0-D846-B0B2-7439EF0F9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B4C3-06BC-BE47-B030-D05B3B39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91B3-5DF4-0741-99BF-3BA0F2DFF030}" type="datetimeFigureOut"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DDC0E-31C2-254D-81AF-3A21BDB1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311A1-4CCE-9147-9330-05F15314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EC2F-8C9D-3840-8A7D-37E1F57A2E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6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94A1-0FEE-C64A-ACBF-ACD235E3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B20CF-80E7-7B49-89DE-EB6CBBEE3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3E25A-A437-1741-BB9D-3BB8A420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91B3-5DF4-0741-99BF-3BA0F2DFF030}" type="datetimeFigureOut"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8B31F-176E-DC43-BF92-99243B3F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1CB5A-BDFB-4B41-97DB-0950D565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EC2F-8C9D-3840-8A7D-37E1F57A2E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7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2599-A9A5-964C-B468-DC5316E7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05E29-FD31-1747-8697-4CAC4587B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33443-2B5F-D349-872E-5B1D513B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91B3-5DF4-0741-99BF-3BA0F2DFF030}" type="datetimeFigureOut"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69678-9239-4D40-B339-26B6A4C9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EFBF-A697-8C4C-BBFA-64CEF963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EC2F-8C9D-3840-8A7D-37E1F57A2E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2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C27B-9DCE-964F-A7D4-7854CD53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6100-0B9C-2B48-AA4C-621F262F9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EA11E-AC21-5B4B-A068-0818D847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EA944-3430-584B-9E23-CC83A282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91B3-5DF4-0741-99BF-3BA0F2DFF030}" type="datetimeFigureOut"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C804C-7B9A-FE49-9090-B05F092C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9EA2D-C224-8C48-BAE1-55170C3B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EC2F-8C9D-3840-8A7D-37E1F57A2E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9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316B-C2CA-9341-A9ED-5D4C5159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A5D96-8826-BC47-858F-7A1D92436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D77F3-419F-874F-B806-5535C2946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F57CA-C2EB-D543-B132-93A0FBF77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15C67-A730-474B-97F0-63D803C07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6D0D0-D9A7-5241-AA5F-0D6EA9D1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91B3-5DF4-0741-99BF-3BA0F2DFF030}" type="datetimeFigureOut">
              <a:t>9/29/20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8E5FB-644C-FE4B-B470-0F64699B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BB1D2-09A9-8C4E-8A98-3AE93488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EC2F-8C9D-3840-8A7D-37E1F57A2E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6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6D84-3087-5843-A1B1-03B958B5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F7DE5-C5FD-FE48-949E-C435B46D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91B3-5DF4-0741-99BF-3BA0F2DFF030}" type="datetimeFigureOut">
              <a:t>9/29/20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291E7-3358-7F46-93BF-4F1057F1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0B33B-F18C-E548-BBA2-A9A35C4D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EC2F-8C9D-3840-8A7D-37E1F57A2E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2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FA5AD-7E06-4241-95C9-1D815618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91B3-5DF4-0741-99BF-3BA0F2DFF030}" type="datetimeFigureOut">
              <a:t>9/29/20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2608B-1E4F-C644-A47E-52E0EF25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C22ED-23C5-5242-A1EE-4E358050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EC2F-8C9D-3840-8A7D-37E1F57A2E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6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1CB8-7BAA-EE47-ABC5-D6850E6E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F39B-347B-194D-A1B7-A5672B8A6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6DA2-E488-D144-A526-7C975DDF6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7F3FB-F911-0742-960F-1AA9AF14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91B3-5DF4-0741-99BF-3BA0F2DFF030}" type="datetimeFigureOut"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A378F-AF6B-0E4E-B7B4-925AC1C3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9CE36-B68B-B64C-9FF2-B1FF85FC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EC2F-8C9D-3840-8A7D-37E1F57A2E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4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554C-E681-5844-9D62-9362A05A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6EBF4-B8BF-AA4B-9BE1-1B195D3BA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8B989-1962-9640-93BF-9113FF57F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05708-4FA5-AC4C-96F8-F7CC80C8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91B3-5DF4-0741-99BF-3BA0F2DFF030}" type="datetimeFigureOut"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8DA6B-A674-EB4D-A2B8-1B3FCEF1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04648-D9A7-D844-B61B-63F176F2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EC2F-8C9D-3840-8A7D-37E1F57A2E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6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F8BE8-D1E1-9F45-8244-99823AE5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1B3E0-A50A-DB42-B347-5607E047B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ED941-4809-A940-B85F-6191F4A8A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91B3-5DF4-0741-99BF-3BA0F2DFF030}" type="datetimeFigureOut"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B83EE-A7F3-CB43-A4BA-90AA3207B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E7530-4F0D-654A-8ED2-815D9D14A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7EC2F-8C9D-3840-8A7D-37E1F57A2E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3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24FAD8-0428-6342-AAE3-A00532576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03165" y="1020028"/>
            <a:ext cx="422473" cy="422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A71D3-24CC-7A44-9264-96194F6B7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67986" y="1442502"/>
            <a:ext cx="428617" cy="42861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4CCD7F-F18F-3F4D-99CF-9AF92D906512}"/>
              </a:ext>
            </a:extLst>
          </p:cNvPr>
          <p:cNvCxnSpPr/>
          <p:nvPr/>
        </p:nvCxnSpPr>
        <p:spPr>
          <a:xfrm flipH="1">
            <a:off x="1490596" y="1231264"/>
            <a:ext cx="2723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182678-4A30-2A4C-AEC0-68D3DFAB210B}"/>
              </a:ext>
            </a:extLst>
          </p:cNvPr>
          <p:cNvCxnSpPr>
            <a:cxnSpLocks/>
          </p:cNvCxnSpPr>
          <p:nvPr/>
        </p:nvCxnSpPr>
        <p:spPr>
          <a:xfrm flipV="1">
            <a:off x="1982294" y="1020027"/>
            <a:ext cx="1" cy="138458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5F8B50-8E68-A845-A338-1168F87D5758}"/>
              </a:ext>
            </a:extLst>
          </p:cNvPr>
          <p:cNvCxnSpPr>
            <a:cxnSpLocks/>
          </p:cNvCxnSpPr>
          <p:nvPr/>
        </p:nvCxnSpPr>
        <p:spPr>
          <a:xfrm flipV="1">
            <a:off x="-7255" y="3429000"/>
            <a:ext cx="12199255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5BB6C7-8645-8E4B-9526-C92464487990}"/>
              </a:ext>
            </a:extLst>
          </p:cNvPr>
          <p:cNvCxnSpPr>
            <a:cxnSpLocks/>
          </p:cNvCxnSpPr>
          <p:nvPr/>
        </p:nvCxnSpPr>
        <p:spPr>
          <a:xfrm flipV="1">
            <a:off x="6092372" y="-4356"/>
            <a:ext cx="0" cy="68623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A553A86-7165-1E43-BF58-79A38D5AC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03165" y="5079212"/>
            <a:ext cx="422473" cy="4224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637D71-3D5C-854B-8E29-B0BB56A50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67986" y="4662444"/>
            <a:ext cx="428617" cy="42861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764132-B940-8146-BBEB-C5EE1CF8151F}"/>
              </a:ext>
            </a:extLst>
          </p:cNvPr>
          <p:cNvCxnSpPr/>
          <p:nvPr/>
        </p:nvCxnSpPr>
        <p:spPr>
          <a:xfrm flipH="1">
            <a:off x="1490596" y="5290448"/>
            <a:ext cx="2723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A5E451-0464-1648-A17E-801CC797076A}"/>
              </a:ext>
            </a:extLst>
          </p:cNvPr>
          <p:cNvCxnSpPr>
            <a:cxnSpLocks/>
          </p:cNvCxnSpPr>
          <p:nvPr/>
        </p:nvCxnSpPr>
        <p:spPr>
          <a:xfrm flipV="1">
            <a:off x="1982294" y="4239969"/>
            <a:ext cx="1" cy="138458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1EAAC6F-AFCF-8341-A64F-F210B3B3D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00000">
            <a:off x="6774478" y="655125"/>
            <a:ext cx="422473" cy="4224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266561-63DA-E443-B219-A30B09C3E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1726" y="1423326"/>
            <a:ext cx="428617" cy="42861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D254B9-CAEA-D04C-9629-4DC82F7E862C}"/>
              </a:ext>
            </a:extLst>
          </p:cNvPr>
          <p:cNvCxnSpPr>
            <a:cxnSpLocks/>
          </p:cNvCxnSpPr>
          <p:nvPr/>
        </p:nvCxnSpPr>
        <p:spPr>
          <a:xfrm>
            <a:off x="6985714" y="866361"/>
            <a:ext cx="880658" cy="185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0EA069-AF18-014E-95C2-7F601ABB6458}"/>
              </a:ext>
            </a:extLst>
          </p:cNvPr>
          <p:cNvCxnSpPr>
            <a:cxnSpLocks/>
          </p:cNvCxnSpPr>
          <p:nvPr/>
        </p:nvCxnSpPr>
        <p:spPr>
          <a:xfrm flipH="1">
            <a:off x="6531291" y="1631759"/>
            <a:ext cx="469203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21A543C-945B-4048-AFB1-BD05E209E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00000">
            <a:off x="7455427" y="2115248"/>
            <a:ext cx="429768" cy="4297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41F6BA2-6AAF-A54B-8B32-BF7F3D5A1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45539" y="1423326"/>
            <a:ext cx="429768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8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24FAD8-0428-6342-AAE3-A00532576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03165" y="1020028"/>
            <a:ext cx="422473" cy="422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A71D3-24CC-7A44-9264-96194F6B7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67986" y="1442502"/>
            <a:ext cx="428617" cy="42861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4CCD7F-F18F-3F4D-99CF-9AF92D906512}"/>
              </a:ext>
            </a:extLst>
          </p:cNvPr>
          <p:cNvCxnSpPr/>
          <p:nvPr/>
        </p:nvCxnSpPr>
        <p:spPr>
          <a:xfrm flipH="1">
            <a:off x="1490596" y="1231264"/>
            <a:ext cx="2723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182678-4A30-2A4C-AEC0-68D3DFAB210B}"/>
              </a:ext>
            </a:extLst>
          </p:cNvPr>
          <p:cNvCxnSpPr>
            <a:cxnSpLocks/>
          </p:cNvCxnSpPr>
          <p:nvPr/>
        </p:nvCxnSpPr>
        <p:spPr>
          <a:xfrm flipV="1">
            <a:off x="1982294" y="1020027"/>
            <a:ext cx="1" cy="138458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5F8B50-8E68-A845-A338-1168F87D5758}"/>
              </a:ext>
            </a:extLst>
          </p:cNvPr>
          <p:cNvCxnSpPr>
            <a:cxnSpLocks/>
          </p:cNvCxnSpPr>
          <p:nvPr/>
        </p:nvCxnSpPr>
        <p:spPr>
          <a:xfrm flipV="1">
            <a:off x="-7255" y="3429000"/>
            <a:ext cx="12199255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5BB6C7-8645-8E4B-9526-C92464487990}"/>
              </a:ext>
            </a:extLst>
          </p:cNvPr>
          <p:cNvCxnSpPr>
            <a:cxnSpLocks/>
          </p:cNvCxnSpPr>
          <p:nvPr/>
        </p:nvCxnSpPr>
        <p:spPr>
          <a:xfrm flipV="1">
            <a:off x="6092372" y="-4356"/>
            <a:ext cx="0" cy="68623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A553A86-7165-1E43-BF58-79A38D5AC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03165" y="5079212"/>
            <a:ext cx="422473" cy="4224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637D71-3D5C-854B-8E29-B0BB56A50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67986" y="4662444"/>
            <a:ext cx="428617" cy="42861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764132-B940-8146-BBEB-C5EE1CF8151F}"/>
              </a:ext>
            </a:extLst>
          </p:cNvPr>
          <p:cNvCxnSpPr/>
          <p:nvPr/>
        </p:nvCxnSpPr>
        <p:spPr>
          <a:xfrm flipH="1">
            <a:off x="1490596" y="5290448"/>
            <a:ext cx="2723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A5E451-0464-1648-A17E-801CC797076A}"/>
              </a:ext>
            </a:extLst>
          </p:cNvPr>
          <p:cNvCxnSpPr>
            <a:cxnSpLocks/>
          </p:cNvCxnSpPr>
          <p:nvPr/>
        </p:nvCxnSpPr>
        <p:spPr>
          <a:xfrm flipV="1">
            <a:off x="1982294" y="4239969"/>
            <a:ext cx="1" cy="138458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AFA17F-F9A9-3047-A9EB-FA8DEDA920D5}"/>
              </a:ext>
            </a:extLst>
          </p:cNvPr>
          <p:cNvCxnSpPr>
            <a:cxnSpLocks/>
          </p:cNvCxnSpPr>
          <p:nvPr/>
        </p:nvCxnSpPr>
        <p:spPr>
          <a:xfrm flipH="1">
            <a:off x="6804652" y="1259820"/>
            <a:ext cx="3678261" cy="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CB30AF-6506-D84D-B3B0-08719CA12B7F}"/>
              </a:ext>
            </a:extLst>
          </p:cNvPr>
          <p:cNvCxnSpPr>
            <a:cxnSpLocks/>
          </p:cNvCxnSpPr>
          <p:nvPr/>
        </p:nvCxnSpPr>
        <p:spPr>
          <a:xfrm flipV="1">
            <a:off x="8871582" y="750206"/>
            <a:ext cx="1" cy="138458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569406-A393-D84A-9AE6-6F15739AF2B9}"/>
              </a:ext>
            </a:extLst>
          </p:cNvPr>
          <p:cNvCxnSpPr/>
          <p:nvPr/>
        </p:nvCxnSpPr>
        <p:spPr>
          <a:xfrm flipH="1">
            <a:off x="6804652" y="1687269"/>
            <a:ext cx="2723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3F3B64C4-CD5C-6144-A1E3-DF7397B63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14028" y="1041290"/>
            <a:ext cx="429768" cy="42976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52BAC5A-33AA-6D4A-867F-8BF040579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08819" y="1048790"/>
            <a:ext cx="429768" cy="42976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9F8D08-F924-3348-B9CD-FBC5C5853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63734" y="1048790"/>
            <a:ext cx="429768" cy="42976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2AD494E-0464-F540-9D1F-2D328F9D2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60632" y="1472385"/>
            <a:ext cx="429768" cy="42976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C6260A2-5585-0643-95AD-D04DDE3F40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86879" y="1466031"/>
            <a:ext cx="429768" cy="42976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403F7DE-9424-6843-9A5B-45DC0BEA57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90085" y="1472385"/>
            <a:ext cx="429768" cy="429768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A789DB-3DCF-B345-A263-24DA41C5E245}"/>
              </a:ext>
            </a:extLst>
          </p:cNvPr>
          <p:cNvCxnSpPr>
            <a:cxnSpLocks/>
          </p:cNvCxnSpPr>
          <p:nvPr/>
        </p:nvCxnSpPr>
        <p:spPr>
          <a:xfrm flipH="1">
            <a:off x="6804652" y="4803868"/>
            <a:ext cx="3678261" cy="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30D23-541C-5544-A3A4-3FBAF637DB3D}"/>
              </a:ext>
            </a:extLst>
          </p:cNvPr>
          <p:cNvCxnSpPr>
            <a:cxnSpLocks/>
          </p:cNvCxnSpPr>
          <p:nvPr/>
        </p:nvCxnSpPr>
        <p:spPr>
          <a:xfrm flipV="1">
            <a:off x="8871582" y="4294254"/>
            <a:ext cx="1" cy="138458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905A51-2008-AB40-9A60-87E955AD2F02}"/>
              </a:ext>
            </a:extLst>
          </p:cNvPr>
          <p:cNvCxnSpPr/>
          <p:nvPr/>
        </p:nvCxnSpPr>
        <p:spPr>
          <a:xfrm flipH="1">
            <a:off x="6804652" y="5231317"/>
            <a:ext cx="2723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C5F2ED8-47A3-D046-9AEB-FF2831FC2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14028" y="4585338"/>
            <a:ext cx="429768" cy="42976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B1E2708-0575-7148-8D0F-379EB7C1F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61419" y="4592838"/>
            <a:ext cx="429768" cy="42976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19F3681-ED5C-4C45-8E02-298EE06270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63283" y="5010079"/>
            <a:ext cx="429768" cy="42976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265CB98-31E8-1747-BE0C-C0A63F03F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90085" y="5016433"/>
            <a:ext cx="429768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7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5F8B50-8E68-A845-A338-1168F87D5758}"/>
              </a:ext>
            </a:extLst>
          </p:cNvPr>
          <p:cNvCxnSpPr>
            <a:cxnSpLocks/>
          </p:cNvCxnSpPr>
          <p:nvPr/>
        </p:nvCxnSpPr>
        <p:spPr>
          <a:xfrm flipV="1">
            <a:off x="-7255" y="3429000"/>
            <a:ext cx="12199255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5BB6C7-8645-8E4B-9526-C92464487990}"/>
              </a:ext>
            </a:extLst>
          </p:cNvPr>
          <p:cNvCxnSpPr>
            <a:cxnSpLocks/>
          </p:cNvCxnSpPr>
          <p:nvPr/>
        </p:nvCxnSpPr>
        <p:spPr>
          <a:xfrm flipV="1">
            <a:off x="6092372" y="-4356"/>
            <a:ext cx="0" cy="68623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AFA17F-F9A9-3047-A9EB-FA8DEDA920D5}"/>
              </a:ext>
            </a:extLst>
          </p:cNvPr>
          <p:cNvCxnSpPr>
            <a:cxnSpLocks/>
          </p:cNvCxnSpPr>
          <p:nvPr/>
        </p:nvCxnSpPr>
        <p:spPr>
          <a:xfrm flipH="1">
            <a:off x="7439862" y="2211796"/>
            <a:ext cx="2203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CB30AF-6506-D84D-B3B0-08719CA12B7F}"/>
              </a:ext>
            </a:extLst>
          </p:cNvPr>
          <p:cNvCxnSpPr>
            <a:cxnSpLocks/>
          </p:cNvCxnSpPr>
          <p:nvPr/>
        </p:nvCxnSpPr>
        <p:spPr>
          <a:xfrm flipV="1">
            <a:off x="8869145" y="1738238"/>
            <a:ext cx="1" cy="138458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569406-A393-D84A-9AE6-6F15739AF2B9}"/>
              </a:ext>
            </a:extLst>
          </p:cNvPr>
          <p:cNvCxnSpPr>
            <a:cxnSpLocks/>
          </p:cNvCxnSpPr>
          <p:nvPr/>
        </p:nvCxnSpPr>
        <p:spPr>
          <a:xfrm flipH="1">
            <a:off x="8417492" y="2639245"/>
            <a:ext cx="271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B394A6-D756-5448-9C37-4B219B8F4BC2}"/>
              </a:ext>
            </a:extLst>
          </p:cNvPr>
          <p:cNvGrpSpPr/>
          <p:nvPr/>
        </p:nvGrpSpPr>
        <p:grpSpPr>
          <a:xfrm>
            <a:off x="1305513" y="78221"/>
            <a:ext cx="4415807" cy="3007029"/>
            <a:chOff x="1305513" y="78221"/>
            <a:chExt cx="4415807" cy="30070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424FAD8-0428-6342-AAE3-A00532576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341367" y="1934426"/>
              <a:ext cx="422473" cy="4224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4A71D3-24CC-7A44-9264-96194F6B7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106188" y="2344374"/>
              <a:ext cx="428617" cy="428617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24CCD7F-F18F-3F4D-99CF-9AF92D906512}"/>
                </a:ext>
              </a:extLst>
            </p:cNvPr>
            <p:cNvCxnSpPr/>
            <p:nvPr/>
          </p:nvCxnSpPr>
          <p:spPr>
            <a:xfrm flipH="1">
              <a:off x="1828798" y="2133136"/>
              <a:ext cx="2723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182678-4A30-2A4C-AEC0-68D3DFAB21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0496" y="1383281"/>
              <a:ext cx="1" cy="1384589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185DCE-8541-194D-995A-7392F0FC2DA8}"/>
                </a:ext>
              </a:extLst>
            </p:cNvPr>
            <p:cNvSpPr txBox="1"/>
            <p:nvPr/>
          </p:nvSpPr>
          <p:spPr>
            <a:xfrm>
              <a:off x="1482039" y="78221"/>
              <a:ext cx="3728906" cy="1169551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>
                  <a:latin typeface="Courier" pitchFamily="2" charset="0"/>
                </a:rPr>
                <a:t>Pass Flags</a:t>
              </a:r>
            </a:p>
            <a:p>
              <a:r>
                <a:rPr lang="en-US" sz="1400">
                  <a:latin typeface="Courier" pitchFamily="2" charset="0"/>
                </a:rPr>
                <a:t>     os_passes_cn = FLAG_A = true</a:t>
              </a:r>
            </a:p>
            <a:p>
              <a:r>
                <a:rPr lang="en-US" sz="1400">
                  <a:latin typeface="Courier" pitchFamily="2" charset="0"/>
                </a:rPr>
                <a:t>os_passes_cn_port = FLAG_B = true</a:t>
              </a:r>
            </a:p>
            <a:p>
              <a:r>
                <a:rPr lang="en-US" sz="1400">
                  <a:latin typeface="Courier" pitchFamily="2" charset="0"/>
                </a:rPr>
                <a:t>     cn_passes_os = FLAG_C = true</a:t>
              </a:r>
            </a:p>
            <a:p>
              <a:r>
                <a:rPr lang="en-US" sz="1400">
                  <a:latin typeface="Courier" pitchFamily="2" charset="0"/>
                </a:rPr>
                <a:t>cn_passes_os_port = FLAG_D = true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A17531-3598-764F-BDE3-2E665A133456}"/>
                </a:ext>
              </a:extLst>
            </p:cNvPr>
            <p:cNvSpPr txBox="1"/>
            <p:nvPr/>
          </p:nvSpPr>
          <p:spPr>
            <a:xfrm>
              <a:off x="4604411" y="2203263"/>
              <a:ext cx="1116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ownship (os)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C55797-1782-1844-A37F-5630C34B883E}"/>
                </a:ext>
              </a:extLst>
            </p:cNvPr>
            <p:cNvSpPr txBox="1"/>
            <p:nvPr/>
          </p:nvSpPr>
          <p:spPr>
            <a:xfrm>
              <a:off x="1305513" y="2666372"/>
              <a:ext cx="10465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contact (cn)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53FC04E-5133-5B40-A7CB-429EC7DB9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602" y="1700661"/>
              <a:ext cx="1" cy="1384589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1FB01E-7D94-C843-840F-B0B73352D926}"/>
              </a:ext>
            </a:extLst>
          </p:cNvPr>
          <p:cNvGrpSpPr/>
          <p:nvPr/>
        </p:nvGrpSpPr>
        <p:grpSpPr>
          <a:xfrm>
            <a:off x="1187477" y="3539767"/>
            <a:ext cx="4459244" cy="3076347"/>
            <a:chOff x="1187477" y="3539767"/>
            <a:chExt cx="4459244" cy="307634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553A86-7165-1E43-BF58-79A38D5AC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278737" y="5943506"/>
              <a:ext cx="422473" cy="42247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5637D71-3D5C-854B-8E29-B0BB56A50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043558" y="5526738"/>
              <a:ext cx="428617" cy="428617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764132-B940-8146-BBEB-C5EE1CF8151F}"/>
                </a:ext>
              </a:extLst>
            </p:cNvPr>
            <p:cNvCxnSpPr/>
            <p:nvPr/>
          </p:nvCxnSpPr>
          <p:spPr>
            <a:xfrm flipH="1">
              <a:off x="1766168" y="6154742"/>
              <a:ext cx="2723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9A5E451-0464-1648-A17E-801CC79707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7866" y="5104263"/>
              <a:ext cx="1" cy="1384589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1945EF5-DD1F-B142-8D8F-729955B274A5}"/>
                </a:ext>
              </a:extLst>
            </p:cNvPr>
            <p:cNvSpPr txBox="1"/>
            <p:nvPr/>
          </p:nvSpPr>
          <p:spPr>
            <a:xfrm>
              <a:off x="1478427" y="3539767"/>
              <a:ext cx="3728906" cy="1169551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>
                  <a:latin typeface="Courier" pitchFamily="2" charset="0"/>
                </a:rPr>
                <a:t>Pass Flags</a:t>
              </a:r>
            </a:p>
            <a:p>
              <a:r>
                <a:rPr lang="en-US" sz="1400">
                  <a:latin typeface="Courier" pitchFamily="2" charset="0"/>
                </a:rPr>
                <a:t>     os_passes_cn = FLAG_A = true</a:t>
              </a:r>
            </a:p>
            <a:p>
              <a:r>
                <a:rPr lang="en-US" sz="1400">
                  <a:latin typeface="Courier" pitchFamily="2" charset="0"/>
                </a:rPr>
                <a:t>os_passes_cn_star = FLAB_B = true</a:t>
              </a:r>
            </a:p>
            <a:p>
              <a:r>
                <a:rPr lang="en-US" sz="1400">
                  <a:latin typeface="Courier" pitchFamily="2" charset="0"/>
                </a:rPr>
                <a:t>     cn_passes_os = FLAG_C = true</a:t>
              </a:r>
            </a:p>
            <a:p>
              <a:r>
                <a:rPr lang="en-US" sz="1400">
                  <a:latin typeface="Courier" pitchFamily="2" charset="0"/>
                </a:rPr>
                <a:t>cn_passes_os_star = FLAG_D = true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B711EA-C340-D241-85FC-973CB029BE1F}"/>
                </a:ext>
              </a:extLst>
            </p:cNvPr>
            <p:cNvSpPr txBox="1"/>
            <p:nvPr/>
          </p:nvSpPr>
          <p:spPr>
            <a:xfrm>
              <a:off x="4529812" y="5743648"/>
              <a:ext cx="1116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ownship (os)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ECD6117-C53C-E54C-824D-918933F688B0}"/>
                </a:ext>
              </a:extLst>
            </p:cNvPr>
            <p:cNvSpPr txBox="1"/>
            <p:nvPr/>
          </p:nvSpPr>
          <p:spPr>
            <a:xfrm>
              <a:off x="1187477" y="5300026"/>
              <a:ext cx="10465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contact (cn)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CC6D5C0-DE34-B545-A66F-7C2963E07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9971" y="5231525"/>
              <a:ext cx="1" cy="1384589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FECAB9F2-547C-C34B-9897-335DCE48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65183" y="2000559"/>
            <a:ext cx="422473" cy="42247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D9385E9-4BF5-504A-86FB-2D73BE9AA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64184" y="2418007"/>
            <a:ext cx="428617" cy="42861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AA6D97C-007C-374E-86C6-196A20191427}"/>
              </a:ext>
            </a:extLst>
          </p:cNvPr>
          <p:cNvSpPr txBox="1"/>
          <p:nvPr/>
        </p:nvSpPr>
        <p:spPr>
          <a:xfrm>
            <a:off x="9701583" y="1783118"/>
            <a:ext cx="1116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ownship (os)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F6262F-C2F5-C948-8364-46BAAF682338}"/>
              </a:ext>
            </a:extLst>
          </p:cNvPr>
          <p:cNvSpPr txBox="1"/>
          <p:nvPr/>
        </p:nvSpPr>
        <p:spPr>
          <a:xfrm>
            <a:off x="9049075" y="2762474"/>
            <a:ext cx="104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contact (cn)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26E8CB-FB61-FB4C-904E-6D0BF1943059}"/>
              </a:ext>
            </a:extLst>
          </p:cNvPr>
          <p:cNvSpPr txBox="1"/>
          <p:nvPr/>
        </p:nvSpPr>
        <p:spPr>
          <a:xfrm>
            <a:off x="6578830" y="104703"/>
            <a:ext cx="3728906" cy="116955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latin typeface="Courier" pitchFamily="2" charset="0"/>
              </a:rPr>
              <a:t>Pass Flags</a:t>
            </a:r>
            <a:endParaRPr lang="en-US" sz="1400">
              <a:latin typeface="Courier" pitchFamily="2" charset="0"/>
            </a:endParaRPr>
          </a:p>
          <a:p>
            <a:r>
              <a:rPr lang="en-US" sz="1400">
                <a:latin typeface="Courier" pitchFamily="2" charset="0"/>
              </a:rPr>
              <a:t>     os_passes_cn = FLAG_A = true</a:t>
            </a:r>
          </a:p>
          <a:p>
            <a:r>
              <a:rPr lang="en-US" sz="1400">
                <a:latin typeface="Courier" pitchFamily="2" charset="0"/>
              </a:rPr>
              <a:t>os_passes_cn_star = FLAG_B = true</a:t>
            </a:r>
          </a:p>
          <a:p>
            <a:r>
              <a:rPr lang="en-US" sz="1400">
                <a:latin typeface="Courier" pitchFamily="2" charset="0"/>
              </a:rPr>
              <a:t>     cn_passes_os = FLAG_C = tru</a:t>
            </a:r>
          </a:p>
          <a:p>
            <a:r>
              <a:rPr lang="en-US" sz="1400">
                <a:latin typeface="Courier" pitchFamily="2" charset="0"/>
              </a:rPr>
              <a:t>cn_passes_os_port = FLAG_D = true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E0D48F8-B98C-8E48-8D34-84C8E9B6A159}"/>
              </a:ext>
            </a:extLst>
          </p:cNvPr>
          <p:cNvCxnSpPr>
            <a:cxnSpLocks/>
          </p:cNvCxnSpPr>
          <p:nvPr/>
        </p:nvCxnSpPr>
        <p:spPr>
          <a:xfrm flipH="1">
            <a:off x="7613931" y="6148698"/>
            <a:ext cx="2203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399604-E0E1-1C47-A75C-B73FC98D54AE}"/>
              </a:ext>
            </a:extLst>
          </p:cNvPr>
          <p:cNvCxnSpPr>
            <a:cxnSpLocks/>
          </p:cNvCxnSpPr>
          <p:nvPr/>
        </p:nvCxnSpPr>
        <p:spPr>
          <a:xfrm flipV="1">
            <a:off x="9018500" y="5123996"/>
            <a:ext cx="1" cy="138458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A7B79C2-F175-2A4F-ABF5-FB17E6669607}"/>
              </a:ext>
            </a:extLst>
          </p:cNvPr>
          <p:cNvCxnSpPr>
            <a:cxnSpLocks/>
          </p:cNvCxnSpPr>
          <p:nvPr/>
        </p:nvCxnSpPr>
        <p:spPr>
          <a:xfrm flipH="1">
            <a:off x="8591561" y="5686801"/>
            <a:ext cx="271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D8639362-222F-D94A-AEC0-70830F16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39252" y="5937461"/>
            <a:ext cx="422473" cy="42247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5A8D1D47-E121-D246-BECE-44A541E4A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38253" y="5478089"/>
            <a:ext cx="428617" cy="42861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58771FCE-CD3D-8C45-BD46-DF0A183304EF}"/>
              </a:ext>
            </a:extLst>
          </p:cNvPr>
          <p:cNvSpPr txBox="1"/>
          <p:nvPr/>
        </p:nvSpPr>
        <p:spPr>
          <a:xfrm>
            <a:off x="9875652" y="5720020"/>
            <a:ext cx="1116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ownship (os)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FF1B00-6150-9F4A-A972-315C9BA9870F}"/>
              </a:ext>
            </a:extLst>
          </p:cNvPr>
          <p:cNvSpPr txBox="1"/>
          <p:nvPr/>
        </p:nvSpPr>
        <p:spPr>
          <a:xfrm>
            <a:off x="9223144" y="5221308"/>
            <a:ext cx="104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contact (cn)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D66D1F4-D744-8A41-89E0-571FB9FC8D76}"/>
              </a:ext>
            </a:extLst>
          </p:cNvPr>
          <p:cNvSpPr txBox="1"/>
          <p:nvPr/>
        </p:nvSpPr>
        <p:spPr>
          <a:xfrm>
            <a:off x="6677314" y="3553348"/>
            <a:ext cx="3728906" cy="116955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latin typeface="Courier" pitchFamily="2" charset="0"/>
              </a:rPr>
              <a:t>Pass Flags</a:t>
            </a:r>
            <a:endParaRPr lang="en-US" sz="1400">
              <a:latin typeface="Courier" pitchFamily="2" charset="0"/>
            </a:endParaRPr>
          </a:p>
          <a:p>
            <a:r>
              <a:rPr lang="en-US" sz="1400">
                <a:latin typeface="Courier" pitchFamily="2" charset="0"/>
              </a:rPr>
              <a:t>     os_passes_cn = FLAG_A = true</a:t>
            </a:r>
          </a:p>
          <a:p>
            <a:r>
              <a:rPr lang="en-US" sz="1400">
                <a:latin typeface="Courier" pitchFamily="2" charset="0"/>
              </a:rPr>
              <a:t>os_passes_cn_port = FLAG_B = true</a:t>
            </a:r>
          </a:p>
          <a:p>
            <a:r>
              <a:rPr lang="en-US" sz="1400">
                <a:latin typeface="Courier" pitchFamily="2" charset="0"/>
              </a:rPr>
              <a:t>     cn_passes_os = FLAG_C = true</a:t>
            </a:r>
          </a:p>
          <a:p>
            <a:r>
              <a:rPr lang="en-US" sz="1400">
                <a:latin typeface="Courier" pitchFamily="2" charset="0"/>
              </a:rPr>
              <a:t>cn_passes_os_star = FLAG_D =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C4F41-1A5F-C245-859D-6D51DE004924}"/>
              </a:ext>
            </a:extLst>
          </p:cNvPr>
          <p:cNvSpPr txBox="1"/>
          <p:nvPr/>
        </p:nvSpPr>
        <p:spPr>
          <a:xfrm>
            <a:off x="84204" y="61334"/>
            <a:ext cx="82291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Test </a:t>
            </a:r>
          </a:p>
          <a:p>
            <a:r>
              <a:rPr lang="en-US"/>
              <a:t>cnf_01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2D38AA-E75A-0041-8FF7-303FA18E85E4}"/>
              </a:ext>
            </a:extLst>
          </p:cNvPr>
          <p:cNvSpPr txBox="1"/>
          <p:nvPr/>
        </p:nvSpPr>
        <p:spPr>
          <a:xfrm>
            <a:off x="80512" y="3541530"/>
            <a:ext cx="82291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Test </a:t>
            </a:r>
          </a:p>
          <a:p>
            <a:r>
              <a:rPr lang="en-US"/>
              <a:t>cnf_02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E2ED8E-2381-C04B-8ADF-0FC4E8EA56ED}"/>
              </a:ext>
            </a:extLst>
          </p:cNvPr>
          <p:cNvSpPr txBox="1"/>
          <p:nvPr/>
        </p:nvSpPr>
        <p:spPr>
          <a:xfrm>
            <a:off x="11309389" y="114008"/>
            <a:ext cx="82291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Test</a:t>
            </a:r>
          </a:p>
          <a:p>
            <a:r>
              <a:rPr lang="en-US"/>
              <a:t>cnf_03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837EAB-1113-8748-8886-433481BBE53E}"/>
              </a:ext>
            </a:extLst>
          </p:cNvPr>
          <p:cNvSpPr txBox="1"/>
          <p:nvPr/>
        </p:nvSpPr>
        <p:spPr>
          <a:xfrm>
            <a:off x="11281504" y="3534353"/>
            <a:ext cx="82291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Test</a:t>
            </a:r>
          </a:p>
          <a:p>
            <a:r>
              <a:rPr lang="en-US"/>
              <a:t>cnf_04</a:t>
            </a:r>
          </a:p>
        </p:txBody>
      </p:sp>
    </p:spTree>
    <p:extLst>
      <p:ext uri="{BB962C8B-B14F-4D97-AF65-F5344CB8AC3E}">
        <p14:creationId xmlns:p14="http://schemas.microsoft.com/office/powerpoint/2010/main" val="246818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A3C4475-D4F0-8A44-ADD0-651657DDDCBC}"/>
              </a:ext>
            </a:extLst>
          </p:cNvPr>
          <p:cNvCxnSpPr/>
          <p:nvPr/>
        </p:nvCxnSpPr>
        <p:spPr>
          <a:xfrm flipH="1">
            <a:off x="4926135" y="4465636"/>
            <a:ext cx="2723805" cy="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8778A63-F870-B441-AA94-1E199EEE03F5}"/>
              </a:ext>
            </a:extLst>
          </p:cNvPr>
          <p:cNvSpPr txBox="1"/>
          <p:nvPr/>
        </p:nvSpPr>
        <p:spPr>
          <a:xfrm>
            <a:off x="8237584" y="4311747"/>
            <a:ext cx="222753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START_POS2 = 150, -80, 270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9F1046-FEDF-9B44-8CDA-5855D84D6E1E}"/>
              </a:ext>
            </a:extLst>
          </p:cNvPr>
          <p:cNvSpPr txBox="1"/>
          <p:nvPr/>
        </p:nvSpPr>
        <p:spPr>
          <a:xfrm>
            <a:off x="4595291" y="5092964"/>
            <a:ext cx="104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contact (cn)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BDD2E9-7231-C048-B674-2557378947CC}"/>
              </a:ext>
            </a:extLst>
          </p:cNvPr>
          <p:cNvSpPr/>
          <p:nvPr/>
        </p:nvSpPr>
        <p:spPr>
          <a:xfrm>
            <a:off x="4776448" y="4397056"/>
            <a:ext cx="137160" cy="1371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96E3222-3798-934D-A25E-E8314695F55C}"/>
              </a:ext>
            </a:extLst>
          </p:cNvPr>
          <p:cNvCxnSpPr>
            <a:cxnSpLocks/>
          </p:cNvCxnSpPr>
          <p:nvPr/>
        </p:nvCxnSpPr>
        <p:spPr>
          <a:xfrm>
            <a:off x="4904267" y="4878656"/>
            <a:ext cx="2838545" cy="12526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B0CD95-2754-B14B-BAC4-0B63C3808EEC}"/>
              </a:ext>
            </a:extLst>
          </p:cNvPr>
          <p:cNvSpPr txBox="1"/>
          <p:nvPr/>
        </p:nvSpPr>
        <p:spPr>
          <a:xfrm>
            <a:off x="2358961" y="4737293"/>
            <a:ext cx="20992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START_POS1 = -10, -90, 90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59C591-B016-1B42-BD0B-8EA79E992C5B}"/>
              </a:ext>
            </a:extLst>
          </p:cNvPr>
          <p:cNvSpPr txBox="1"/>
          <p:nvPr/>
        </p:nvSpPr>
        <p:spPr>
          <a:xfrm>
            <a:off x="2387533" y="4251286"/>
            <a:ext cx="18178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GOTO_POS2 = -10, -80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9B5933-1C77-E847-8E06-46803818AB48}"/>
              </a:ext>
            </a:extLst>
          </p:cNvPr>
          <p:cNvSpPr txBox="1"/>
          <p:nvPr/>
        </p:nvSpPr>
        <p:spPr>
          <a:xfrm>
            <a:off x="8225058" y="4797714"/>
            <a:ext cx="1854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GOTO_POS1 = 150, -90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3F467D-0022-0443-A817-14A690B060B9}"/>
              </a:ext>
            </a:extLst>
          </p:cNvPr>
          <p:cNvSpPr txBox="1"/>
          <p:nvPr/>
        </p:nvSpPr>
        <p:spPr>
          <a:xfrm>
            <a:off x="6852789" y="3946622"/>
            <a:ext cx="1116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ownship (os)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B69FD9-5995-584C-B375-F300EBE04B6F}"/>
              </a:ext>
            </a:extLst>
          </p:cNvPr>
          <p:cNvSpPr txBox="1"/>
          <p:nvPr/>
        </p:nvSpPr>
        <p:spPr>
          <a:xfrm>
            <a:off x="6753123" y="287462"/>
            <a:ext cx="4588115" cy="20313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latin typeface="Courier" pitchFamily="2" charset="0"/>
              </a:rPr>
              <a:t>Fail Flags</a:t>
            </a:r>
          </a:p>
          <a:p>
            <a:r>
              <a:rPr lang="en-US" sz="1400">
                <a:latin typeface="Courier" pitchFamily="2" charset="0"/>
              </a:rPr>
              <a:t>cnflag = @os_passed_cn_star   FLAG_E=oops</a:t>
            </a:r>
          </a:p>
          <a:p>
            <a:r>
              <a:rPr lang="en-US" sz="1400">
                <a:latin typeface="Courier" pitchFamily="2" charset="0"/>
              </a:rPr>
              <a:t>cnflag = @cn_passed_os_star   FLAG_F=oops</a:t>
            </a:r>
          </a:p>
          <a:p>
            <a:r>
              <a:rPr lang="en-US" sz="1400">
                <a:latin typeface="Courier" pitchFamily="2" charset="0"/>
              </a:rPr>
              <a:t>cnflag = @os_crossed_cn       FLAG_G=oops</a:t>
            </a:r>
          </a:p>
          <a:p>
            <a:r>
              <a:rPr lang="en-US" sz="1400">
                <a:latin typeface="Courier" pitchFamily="2" charset="0"/>
              </a:rPr>
              <a:t>cnflag = @os_crossed_cn_bow   FLAG_H=oops</a:t>
            </a:r>
          </a:p>
          <a:p>
            <a:r>
              <a:rPr lang="en-US" sz="1400">
                <a:latin typeface="Courier" pitchFamily="2" charset="0"/>
              </a:rPr>
              <a:t>cnflag = @os_crossed_cn_stern FLAG_I=oops</a:t>
            </a:r>
          </a:p>
          <a:p>
            <a:r>
              <a:rPr lang="en-US" sz="1400">
                <a:latin typeface="Courier" pitchFamily="2" charset="0"/>
              </a:rPr>
              <a:t>cnflag = @cn_crossed_os       FLAG_J=oops</a:t>
            </a:r>
          </a:p>
          <a:p>
            <a:r>
              <a:rPr lang="en-US" sz="1400">
                <a:latin typeface="Courier" pitchFamily="2" charset="0"/>
              </a:rPr>
              <a:t>cnflag = @cn_crossed_os_bow   FLAG_K=oops</a:t>
            </a:r>
          </a:p>
          <a:p>
            <a:r>
              <a:rPr lang="en-US" sz="1400">
                <a:latin typeface="Courier" pitchFamily="2" charset="0"/>
              </a:rPr>
              <a:t>cnflag = @cn_crossed_os_stern FLAG_L=oops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1DDC6D0-FC37-E94A-B049-F6BE9AA73C93}"/>
              </a:ext>
            </a:extLst>
          </p:cNvPr>
          <p:cNvSpPr txBox="1"/>
          <p:nvPr/>
        </p:nvSpPr>
        <p:spPr>
          <a:xfrm>
            <a:off x="84204" y="61334"/>
            <a:ext cx="82291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Test </a:t>
            </a:r>
          </a:p>
          <a:p>
            <a:r>
              <a:rPr lang="en-US"/>
              <a:t>cnf_01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7DF4DC1-1793-8141-B8EA-360133743306}"/>
              </a:ext>
            </a:extLst>
          </p:cNvPr>
          <p:cNvGrpSpPr/>
          <p:nvPr/>
        </p:nvGrpSpPr>
        <p:grpSpPr>
          <a:xfrm>
            <a:off x="1305513" y="278637"/>
            <a:ext cx="4415807" cy="3007029"/>
            <a:chOff x="1305513" y="78221"/>
            <a:chExt cx="4415807" cy="3007029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869DA95F-39E8-3949-A6FF-6384BC1FC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341367" y="1934426"/>
              <a:ext cx="422473" cy="422473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339C48E0-53E4-4546-871B-0B1A9C1CA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106188" y="2344374"/>
              <a:ext cx="428617" cy="428617"/>
            </a:xfrm>
            <a:prstGeom prst="rect">
              <a:avLst/>
            </a:prstGeom>
          </p:spPr>
        </p:pic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CD855F3-A749-004C-8FC4-CCB85D0804FE}"/>
                </a:ext>
              </a:extLst>
            </p:cNvPr>
            <p:cNvCxnSpPr/>
            <p:nvPr/>
          </p:nvCxnSpPr>
          <p:spPr>
            <a:xfrm flipH="1">
              <a:off x="1828798" y="2133136"/>
              <a:ext cx="2723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5E26736-10EF-BB44-884D-91651F862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0496" y="1383281"/>
              <a:ext cx="1" cy="1384589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8E4F9B5-62D6-9149-9498-64EDA79B71AF}"/>
                </a:ext>
              </a:extLst>
            </p:cNvPr>
            <p:cNvSpPr txBox="1"/>
            <p:nvPr/>
          </p:nvSpPr>
          <p:spPr>
            <a:xfrm>
              <a:off x="1482039" y="78221"/>
              <a:ext cx="3728906" cy="1169551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>
                  <a:latin typeface="Courier" pitchFamily="2" charset="0"/>
                </a:rPr>
                <a:t>Pass Flags</a:t>
              </a:r>
            </a:p>
            <a:p>
              <a:r>
                <a:rPr lang="en-US" sz="1400">
                  <a:latin typeface="Courier" pitchFamily="2" charset="0"/>
                </a:rPr>
                <a:t>     os_passes_cn = FLAG_A = true</a:t>
              </a:r>
            </a:p>
            <a:p>
              <a:r>
                <a:rPr lang="en-US" sz="1400">
                  <a:latin typeface="Courier" pitchFamily="2" charset="0"/>
                </a:rPr>
                <a:t>os_passes_cn_port = FLAG_B = true</a:t>
              </a:r>
            </a:p>
            <a:p>
              <a:r>
                <a:rPr lang="en-US" sz="1400">
                  <a:latin typeface="Courier" pitchFamily="2" charset="0"/>
                </a:rPr>
                <a:t>     cn_passes_os = FLAG_C = true</a:t>
              </a:r>
            </a:p>
            <a:p>
              <a:r>
                <a:rPr lang="en-US" sz="1400">
                  <a:latin typeface="Courier" pitchFamily="2" charset="0"/>
                </a:rPr>
                <a:t>cn_passes_os_port = FLAG_D = true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7B15397-77DB-0B4D-B7C3-2D83B58585AF}"/>
                </a:ext>
              </a:extLst>
            </p:cNvPr>
            <p:cNvSpPr txBox="1"/>
            <p:nvPr/>
          </p:nvSpPr>
          <p:spPr>
            <a:xfrm>
              <a:off x="4604411" y="2203263"/>
              <a:ext cx="1116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ownship (os)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358B316-2A11-1041-A546-FF61465894CB}"/>
                </a:ext>
              </a:extLst>
            </p:cNvPr>
            <p:cNvSpPr txBox="1"/>
            <p:nvPr/>
          </p:nvSpPr>
          <p:spPr>
            <a:xfrm>
              <a:off x="1305513" y="2666372"/>
              <a:ext cx="10465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contact (cn)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7806EC7-FB48-374D-A833-787F2CBFE4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602" y="1700661"/>
              <a:ext cx="1" cy="1384589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Oval 112">
            <a:extLst>
              <a:ext uri="{FF2B5EF4-FFF2-40B4-BE49-F238E27FC236}">
                <a16:creationId xmlns:a16="http://schemas.microsoft.com/office/drawing/2014/main" id="{25775841-8E6E-6F45-A58B-951B45449C28}"/>
              </a:ext>
            </a:extLst>
          </p:cNvPr>
          <p:cNvSpPr/>
          <p:nvPr/>
        </p:nvSpPr>
        <p:spPr>
          <a:xfrm>
            <a:off x="7759724" y="4812502"/>
            <a:ext cx="137160" cy="1371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888253B1-7726-2641-880D-738B5DE47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38704" y="4254400"/>
            <a:ext cx="422473" cy="42247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944B9F75-D20C-7241-AA14-14854E037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89959" y="4664348"/>
            <a:ext cx="428617" cy="42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3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888253B1-7726-2641-880D-738B5DE47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38704" y="5003595"/>
            <a:ext cx="422473" cy="42247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944B9F75-D20C-7241-AA14-14854E037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89959" y="4338672"/>
            <a:ext cx="428617" cy="428617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A3C4475-D4F0-8A44-ADD0-651657DDDCBC}"/>
              </a:ext>
            </a:extLst>
          </p:cNvPr>
          <p:cNvCxnSpPr/>
          <p:nvPr/>
        </p:nvCxnSpPr>
        <p:spPr>
          <a:xfrm flipH="1">
            <a:off x="4926135" y="5214831"/>
            <a:ext cx="272380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8778A63-F870-B441-AA94-1E199EEE03F5}"/>
              </a:ext>
            </a:extLst>
          </p:cNvPr>
          <p:cNvSpPr txBox="1"/>
          <p:nvPr/>
        </p:nvSpPr>
        <p:spPr>
          <a:xfrm>
            <a:off x="8237584" y="5060942"/>
            <a:ext cx="222753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START_POS2 = 150, -90, 270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9F1046-FEDF-9B44-8CDA-5855D84D6E1E}"/>
              </a:ext>
            </a:extLst>
          </p:cNvPr>
          <p:cNvSpPr txBox="1"/>
          <p:nvPr/>
        </p:nvSpPr>
        <p:spPr>
          <a:xfrm>
            <a:off x="4595291" y="3988639"/>
            <a:ext cx="14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contact (cn)(abe)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BDD2E9-7231-C048-B674-2557378947CC}"/>
              </a:ext>
            </a:extLst>
          </p:cNvPr>
          <p:cNvSpPr/>
          <p:nvPr/>
        </p:nvSpPr>
        <p:spPr>
          <a:xfrm>
            <a:off x="4776617" y="5146251"/>
            <a:ext cx="137160" cy="1371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96E3222-3798-934D-A25E-E8314695F55C}"/>
              </a:ext>
            </a:extLst>
          </p:cNvPr>
          <p:cNvCxnSpPr>
            <a:cxnSpLocks/>
          </p:cNvCxnSpPr>
          <p:nvPr/>
        </p:nvCxnSpPr>
        <p:spPr>
          <a:xfrm>
            <a:off x="4904267" y="4540454"/>
            <a:ext cx="2838545" cy="1252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B0CD95-2754-B14B-BAC4-0B63C3808EEC}"/>
              </a:ext>
            </a:extLst>
          </p:cNvPr>
          <p:cNvSpPr txBox="1"/>
          <p:nvPr/>
        </p:nvSpPr>
        <p:spPr>
          <a:xfrm>
            <a:off x="2358961" y="4399091"/>
            <a:ext cx="20992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START_POS1 = -10, -80, 90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59C591-B016-1B42-BD0B-8EA79E992C5B}"/>
              </a:ext>
            </a:extLst>
          </p:cNvPr>
          <p:cNvSpPr txBox="1"/>
          <p:nvPr/>
        </p:nvSpPr>
        <p:spPr>
          <a:xfrm>
            <a:off x="2387533" y="5000481"/>
            <a:ext cx="18178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GOTO_POS2 = -10, -90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9B5933-1C77-E847-8E06-46803818AB48}"/>
              </a:ext>
            </a:extLst>
          </p:cNvPr>
          <p:cNvSpPr txBox="1"/>
          <p:nvPr/>
        </p:nvSpPr>
        <p:spPr>
          <a:xfrm>
            <a:off x="8175630" y="4410084"/>
            <a:ext cx="1854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GOTO_POS1 = 150, -80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3F467D-0022-0443-A817-14A690B060B9}"/>
              </a:ext>
            </a:extLst>
          </p:cNvPr>
          <p:cNvSpPr txBox="1"/>
          <p:nvPr/>
        </p:nvSpPr>
        <p:spPr>
          <a:xfrm>
            <a:off x="6494438" y="5301302"/>
            <a:ext cx="1504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ownship (os)(ben)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B69FD9-5995-584C-B375-F300EBE04B6F}"/>
              </a:ext>
            </a:extLst>
          </p:cNvPr>
          <p:cNvSpPr txBox="1"/>
          <p:nvPr/>
        </p:nvSpPr>
        <p:spPr>
          <a:xfrm>
            <a:off x="6669530" y="400254"/>
            <a:ext cx="4588115" cy="20313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latin typeface="Courier" pitchFamily="2" charset="0"/>
              </a:rPr>
              <a:t>Fail Flags</a:t>
            </a:r>
          </a:p>
          <a:p>
            <a:r>
              <a:rPr lang="en-US" sz="1400">
                <a:latin typeface="Courier" pitchFamily="2" charset="0"/>
              </a:rPr>
              <a:t>cnflag = @os_passed_cn_port   FLAG_E=oops</a:t>
            </a:r>
          </a:p>
          <a:p>
            <a:r>
              <a:rPr lang="en-US" sz="1400">
                <a:latin typeface="Courier" pitchFamily="2" charset="0"/>
              </a:rPr>
              <a:t>cnflag = @cn_passed_os_port   FLAG_F=oops</a:t>
            </a:r>
          </a:p>
          <a:p>
            <a:r>
              <a:rPr lang="en-US" sz="1400">
                <a:latin typeface="Courier" pitchFamily="2" charset="0"/>
              </a:rPr>
              <a:t>cnflag = @os_crossed_cn       FLAG_G=oops</a:t>
            </a:r>
          </a:p>
          <a:p>
            <a:r>
              <a:rPr lang="en-US" sz="1400">
                <a:latin typeface="Courier" pitchFamily="2" charset="0"/>
              </a:rPr>
              <a:t>cnflag = @os_crossed_cn_bow   FLAG_H=oops</a:t>
            </a:r>
          </a:p>
          <a:p>
            <a:r>
              <a:rPr lang="en-US" sz="1400">
                <a:latin typeface="Courier" pitchFamily="2" charset="0"/>
              </a:rPr>
              <a:t>cnflag = @os_crossed_cn_stern FLAG_I=oops</a:t>
            </a:r>
          </a:p>
          <a:p>
            <a:r>
              <a:rPr lang="en-US" sz="1400">
                <a:latin typeface="Courier" pitchFamily="2" charset="0"/>
              </a:rPr>
              <a:t>cnflag = @cn_crossed_os       FLAG_J=oops</a:t>
            </a:r>
          </a:p>
          <a:p>
            <a:r>
              <a:rPr lang="en-US" sz="1400">
                <a:latin typeface="Courier" pitchFamily="2" charset="0"/>
              </a:rPr>
              <a:t>cnflag = @cn_crossed_os_bow   FLAG_K=oops</a:t>
            </a:r>
          </a:p>
          <a:p>
            <a:r>
              <a:rPr lang="en-US" sz="1400">
                <a:latin typeface="Courier" pitchFamily="2" charset="0"/>
              </a:rPr>
              <a:t>cnflag = @cn_crossed_os_stern FLAG_L=oops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020F72-B6D9-0848-9B3F-41D02CB1ADCC}"/>
              </a:ext>
            </a:extLst>
          </p:cNvPr>
          <p:cNvGrpSpPr/>
          <p:nvPr/>
        </p:nvGrpSpPr>
        <p:grpSpPr>
          <a:xfrm>
            <a:off x="1066846" y="300394"/>
            <a:ext cx="4459244" cy="3076347"/>
            <a:chOff x="1187477" y="3539767"/>
            <a:chExt cx="4459244" cy="307634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99370F3-69B4-1646-A464-F38AF85F3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278737" y="5943506"/>
              <a:ext cx="422473" cy="42247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A1A669F-F3CC-A045-BDE1-6102394CD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043558" y="5526738"/>
              <a:ext cx="428617" cy="428617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E2F6C58-C0E3-6244-A6C4-E5AE798DC577}"/>
                </a:ext>
              </a:extLst>
            </p:cNvPr>
            <p:cNvCxnSpPr/>
            <p:nvPr/>
          </p:nvCxnSpPr>
          <p:spPr>
            <a:xfrm flipH="1">
              <a:off x="1766168" y="6154742"/>
              <a:ext cx="2723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597AF87-0AEE-E348-9553-6E45024A3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7866" y="5104263"/>
              <a:ext cx="1" cy="1384589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76DBDC-9326-FE4B-8FC4-C3671ED1D6EF}"/>
                </a:ext>
              </a:extLst>
            </p:cNvPr>
            <p:cNvSpPr txBox="1"/>
            <p:nvPr/>
          </p:nvSpPr>
          <p:spPr>
            <a:xfrm>
              <a:off x="1478427" y="3539767"/>
              <a:ext cx="3728906" cy="1169551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>
                  <a:latin typeface="Courier" pitchFamily="2" charset="0"/>
                </a:rPr>
                <a:t>Pass Flags</a:t>
              </a:r>
            </a:p>
            <a:p>
              <a:r>
                <a:rPr lang="en-US" sz="1400">
                  <a:latin typeface="Courier" pitchFamily="2" charset="0"/>
                </a:rPr>
                <a:t>     os_passes_cn = FLAG_A = true</a:t>
              </a:r>
            </a:p>
            <a:p>
              <a:r>
                <a:rPr lang="en-US" sz="1400">
                  <a:latin typeface="Courier" pitchFamily="2" charset="0"/>
                </a:rPr>
                <a:t>os_passes_cn_star = FLAB_B = true</a:t>
              </a:r>
            </a:p>
            <a:p>
              <a:r>
                <a:rPr lang="en-US" sz="1400">
                  <a:latin typeface="Courier" pitchFamily="2" charset="0"/>
                </a:rPr>
                <a:t>     cn_passes_os = FLAG_C = true</a:t>
              </a:r>
            </a:p>
            <a:p>
              <a:r>
                <a:rPr lang="en-US" sz="1400">
                  <a:latin typeface="Courier" pitchFamily="2" charset="0"/>
                </a:rPr>
                <a:t>cn_passes_os_star = FLAG_D = true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715CAC-AD03-1740-B25C-64134235870C}"/>
                </a:ext>
              </a:extLst>
            </p:cNvPr>
            <p:cNvSpPr txBox="1"/>
            <p:nvPr/>
          </p:nvSpPr>
          <p:spPr>
            <a:xfrm>
              <a:off x="4529812" y="5743648"/>
              <a:ext cx="1116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ownship (os)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6B5969A-6E87-214C-BE66-723714AA8051}"/>
                </a:ext>
              </a:extLst>
            </p:cNvPr>
            <p:cNvSpPr txBox="1"/>
            <p:nvPr/>
          </p:nvSpPr>
          <p:spPr>
            <a:xfrm>
              <a:off x="1187477" y="5300026"/>
              <a:ext cx="10465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contact (cn)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E8DCF28-3CF8-5F41-98A4-7205D65281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9971" y="5231525"/>
              <a:ext cx="1" cy="1384589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6AED8DF-3D7F-2C4F-A4CC-3DD81E1CBA81}"/>
              </a:ext>
            </a:extLst>
          </p:cNvPr>
          <p:cNvSpPr txBox="1"/>
          <p:nvPr/>
        </p:nvSpPr>
        <p:spPr>
          <a:xfrm>
            <a:off x="84204" y="61334"/>
            <a:ext cx="82291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Test </a:t>
            </a:r>
          </a:p>
          <a:p>
            <a:r>
              <a:rPr lang="en-US"/>
              <a:t>cnf_02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96A41B-55AC-4540-BD46-1F1DD6BAC653}"/>
              </a:ext>
            </a:extLst>
          </p:cNvPr>
          <p:cNvSpPr/>
          <p:nvPr/>
        </p:nvSpPr>
        <p:spPr>
          <a:xfrm>
            <a:off x="7795789" y="4470741"/>
            <a:ext cx="137160" cy="1371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888253B1-7726-2641-880D-738B5DE47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90421" y="4410469"/>
            <a:ext cx="422473" cy="422473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A3C4475-D4F0-8A44-ADD0-651657DDDCBC}"/>
              </a:ext>
            </a:extLst>
          </p:cNvPr>
          <p:cNvCxnSpPr/>
          <p:nvPr/>
        </p:nvCxnSpPr>
        <p:spPr>
          <a:xfrm flipH="1">
            <a:off x="4777852" y="4621705"/>
            <a:ext cx="272380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8778A63-F870-B441-AA94-1E199EEE03F5}"/>
              </a:ext>
            </a:extLst>
          </p:cNvPr>
          <p:cNvSpPr txBox="1"/>
          <p:nvPr/>
        </p:nvSpPr>
        <p:spPr>
          <a:xfrm>
            <a:off x="8089301" y="4467816"/>
            <a:ext cx="222753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START_POS2 = 150, -80, 270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9F1046-FEDF-9B44-8CDA-5855D84D6E1E}"/>
              </a:ext>
            </a:extLst>
          </p:cNvPr>
          <p:cNvSpPr txBox="1"/>
          <p:nvPr/>
        </p:nvSpPr>
        <p:spPr>
          <a:xfrm>
            <a:off x="5672092" y="5441063"/>
            <a:ext cx="14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contact (cn)(abe)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BDD2E9-7231-C048-B674-2557378947CC}"/>
              </a:ext>
            </a:extLst>
          </p:cNvPr>
          <p:cNvSpPr/>
          <p:nvPr/>
        </p:nvSpPr>
        <p:spPr>
          <a:xfrm>
            <a:off x="4628334" y="4553125"/>
            <a:ext cx="137160" cy="1371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B0CD95-2754-B14B-BAC4-0B63C3808EEC}"/>
              </a:ext>
            </a:extLst>
          </p:cNvPr>
          <p:cNvSpPr txBox="1"/>
          <p:nvPr/>
        </p:nvSpPr>
        <p:spPr>
          <a:xfrm>
            <a:off x="8089301" y="5113752"/>
            <a:ext cx="222753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START_POS1 = 125, -90, 270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59C591-B016-1B42-BD0B-8EA79E992C5B}"/>
              </a:ext>
            </a:extLst>
          </p:cNvPr>
          <p:cNvSpPr txBox="1"/>
          <p:nvPr/>
        </p:nvSpPr>
        <p:spPr>
          <a:xfrm>
            <a:off x="2599226" y="4458195"/>
            <a:ext cx="18178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GOTO_POS2 = -10, -80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9B5933-1C77-E847-8E06-46803818AB48}"/>
              </a:ext>
            </a:extLst>
          </p:cNvPr>
          <p:cNvSpPr txBox="1"/>
          <p:nvPr/>
        </p:nvSpPr>
        <p:spPr>
          <a:xfrm>
            <a:off x="2592634" y="5164496"/>
            <a:ext cx="186275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GOTO_POS1 = -10, -90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3F467D-0022-0443-A817-14A690B060B9}"/>
              </a:ext>
            </a:extLst>
          </p:cNvPr>
          <p:cNvSpPr txBox="1"/>
          <p:nvPr/>
        </p:nvSpPr>
        <p:spPr>
          <a:xfrm>
            <a:off x="6346155" y="4708176"/>
            <a:ext cx="1504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ownship (os)(ben)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B69FD9-5995-584C-B375-F300EBE04B6F}"/>
              </a:ext>
            </a:extLst>
          </p:cNvPr>
          <p:cNvSpPr txBox="1"/>
          <p:nvPr/>
        </p:nvSpPr>
        <p:spPr>
          <a:xfrm>
            <a:off x="6669530" y="400254"/>
            <a:ext cx="4588115" cy="20313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latin typeface="Courier" pitchFamily="2" charset="0"/>
              </a:rPr>
              <a:t>Fail Flags</a:t>
            </a:r>
          </a:p>
          <a:p>
            <a:r>
              <a:rPr lang="en-US" sz="1400">
                <a:latin typeface="Courier" pitchFamily="2" charset="0"/>
              </a:rPr>
              <a:t>cnflag = @os_passed_cn_port   FLAG_E=oops</a:t>
            </a:r>
          </a:p>
          <a:p>
            <a:r>
              <a:rPr lang="en-US" sz="1400">
                <a:latin typeface="Courier" pitchFamily="2" charset="0"/>
              </a:rPr>
              <a:t>cnflag = @cn_passed_os_star   FLAG_F=oops</a:t>
            </a:r>
          </a:p>
          <a:p>
            <a:r>
              <a:rPr lang="en-US" sz="1400">
                <a:latin typeface="Courier" pitchFamily="2" charset="0"/>
              </a:rPr>
              <a:t>cnflag = @os_crossed_cn       FLAG_G=oops</a:t>
            </a:r>
          </a:p>
          <a:p>
            <a:r>
              <a:rPr lang="en-US" sz="1400">
                <a:latin typeface="Courier" pitchFamily="2" charset="0"/>
              </a:rPr>
              <a:t>cnflag = @os_crossed_cn_bow   FLAG_H=oops</a:t>
            </a:r>
          </a:p>
          <a:p>
            <a:r>
              <a:rPr lang="en-US" sz="1400">
                <a:latin typeface="Courier" pitchFamily="2" charset="0"/>
              </a:rPr>
              <a:t>cnflag = @os_crossed_cn_stern FLAG_I=oops</a:t>
            </a:r>
          </a:p>
          <a:p>
            <a:r>
              <a:rPr lang="en-US" sz="1400">
                <a:latin typeface="Courier" pitchFamily="2" charset="0"/>
              </a:rPr>
              <a:t>cnflag = @cn_crossed_os       FLAG_J=oops</a:t>
            </a:r>
          </a:p>
          <a:p>
            <a:r>
              <a:rPr lang="en-US" sz="1400">
                <a:latin typeface="Courier" pitchFamily="2" charset="0"/>
              </a:rPr>
              <a:t>cnflag = @cn_crossed_os_bow   FLAG_K=oops</a:t>
            </a:r>
          </a:p>
          <a:p>
            <a:r>
              <a:rPr lang="en-US" sz="1400">
                <a:latin typeface="Courier" pitchFamily="2" charset="0"/>
              </a:rPr>
              <a:t>cnflag = @cn_crossed_os_stern FLAG_L=oops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25ACB8-473F-A445-8038-F60515298336}"/>
              </a:ext>
            </a:extLst>
          </p:cNvPr>
          <p:cNvCxnSpPr>
            <a:cxnSpLocks/>
          </p:cNvCxnSpPr>
          <p:nvPr/>
        </p:nvCxnSpPr>
        <p:spPr>
          <a:xfrm flipH="1">
            <a:off x="2239004" y="2645885"/>
            <a:ext cx="2203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FD18D8-DAF9-9546-9260-4FB10AD7F48E}"/>
              </a:ext>
            </a:extLst>
          </p:cNvPr>
          <p:cNvCxnSpPr>
            <a:cxnSpLocks/>
          </p:cNvCxnSpPr>
          <p:nvPr/>
        </p:nvCxnSpPr>
        <p:spPr>
          <a:xfrm flipV="1">
            <a:off x="3668287" y="2172327"/>
            <a:ext cx="1" cy="138458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2A0087-C613-4C4B-9F0B-1B94DD3AEA88}"/>
              </a:ext>
            </a:extLst>
          </p:cNvPr>
          <p:cNvCxnSpPr>
            <a:cxnSpLocks/>
          </p:cNvCxnSpPr>
          <p:nvPr/>
        </p:nvCxnSpPr>
        <p:spPr>
          <a:xfrm flipH="1">
            <a:off x="3216634" y="3073334"/>
            <a:ext cx="271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43C46F8F-1661-D34D-8C30-FC5B9A436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64325" y="2434648"/>
            <a:ext cx="422473" cy="42247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1D78D21-2133-DD40-B14D-9AE4E0DAD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63326" y="2852096"/>
            <a:ext cx="428617" cy="42861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DCD2E71-997E-BB41-8B14-2BE662573A52}"/>
              </a:ext>
            </a:extLst>
          </p:cNvPr>
          <p:cNvSpPr txBox="1"/>
          <p:nvPr/>
        </p:nvSpPr>
        <p:spPr>
          <a:xfrm>
            <a:off x="4500725" y="2217207"/>
            <a:ext cx="1116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ownship (os)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B1B5A7-1D2C-0E4C-9AC8-FF4BE0A260A6}"/>
              </a:ext>
            </a:extLst>
          </p:cNvPr>
          <p:cNvSpPr txBox="1"/>
          <p:nvPr/>
        </p:nvSpPr>
        <p:spPr>
          <a:xfrm>
            <a:off x="1377972" y="538792"/>
            <a:ext cx="3728906" cy="116955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latin typeface="Courier" pitchFamily="2" charset="0"/>
              </a:rPr>
              <a:t>Pass Flags</a:t>
            </a:r>
            <a:endParaRPr lang="en-US" sz="1400">
              <a:latin typeface="Courier" pitchFamily="2" charset="0"/>
            </a:endParaRPr>
          </a:p>
          <a:p>
            <a:r>
              <a:rPr lang="en-US" sz="1400">
                <a:latin typeface="Courier" pitchFamily="2" charset="0"/>
              </a:rPr>
              <a:t>     os_passes_cn = FLAG_A = true</a:t>
            </a:r>
          </a:p>
          <a:p>
            <a:r>
              <a:rPr lang="en-US" sz="1400">
                <a:latin typeface="Courier" pitchFamily="2" charset="0"/>
              </a:rPr>
              <a:t>os_passes_cn_star = FLAG_B = true</a:t>
            </a:r>
          </a:p>
          <a:p>
            <a:r>
              <a:rPr lang="en-US" sz="1400">
                <a:latin typeface="Courier" pitchFamily="2" charset="0"/>
              </a:rPr>
              <a:t>     cn_passes_os = FLAG_C = true</a:t>
            </a:r>
          </a:p>
          <a:p>
            <a:r>
              <a:rPr lang="en-US" sz="1400">
                <a:latin typeface="Courier" pitchFamily="2" charset="0"/>
              </a:rPr>
              <a:t>cn_passes_os_port = FLAG_D = true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2AF724-971C-9B47-9674-AB167C1DAF3A}"/>
              </a:ext>
            </a:extLst>
          </p:cNvPr>
          <p:cNvSpPr txBox="1"/>
          <p:nvPr/>
        </p:nvSpPr>
        <p:spPr>
          <a:xfrm>
            <a:off x="162541" y="77088"/>
            <a:ext cx="82291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Test</a:t>
            </a:r>
          </a:p>
          <a:p>
            <a:r>
              <a:rPr lang="en-US"/>
              <a:t>cnf_03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94AEE45-5071-7C4B-8049-9D1C3D928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21247" y="5108601"/>
            <a:ext cx="428617" cy="42861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EB9E4A-A0DE-5947-A343-1244431D162A}"/>
              </a:ext>
            </a:extLst>
          </p:cNvPr>
          <p:cNvCxnSpPr>
            <a:cxnSpLocks/>
          </p:cNvCxnSpPr>
          <p:nvPr/>
        </p:nvCxnSpPr>
        <p:spPr>
          <a:xfrm flipH="1" flipV="1">
            <a:off x="4769612" y="5305452"/>
            <a:ext cx="196594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DDDCE96-98A1-9546-A3BA-4723B255F99C}"/>
              </a:ext>
            </a:extLst>
          </p:cNvPr>
          <p:cNvSpPr/>
          <p:nvPr/>
        </p:nvSpPr>
        <p:spPr>
          <a:xfrm>
            <a:off x="4620093" y="5236872"/>
            <a:ext cx="137160" cy="1371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32168E-E46A-8E4C-9291-60669D2ECA29}"/>
              </a:ext>
            </a:extLst>
          </p:cNvPr>
          <p:cNvSpPr txBox="1"/>
          <p:nvPr/>
        </p:nvSpPr>
        <p:spPr>
          <a:xfrm>
            <a:off x="10424410" y="4455459"/>
            <a:ext cx="102143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speed = 3.0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AC3D25-62E1-F945-9838-B922D4106165}"/>
              </a:ext>
            </a:extLst>
          </p:cNvPr>
          <p:cNvSpPr txBox="1"/>
          <p:nvPr/>
        </p:nvSpPr>
        <p:spPr>
          <a:xfrm>
            <a:off x="10424410" y="5122327"/>
            <a:ext cx="102143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speed = 1.0</a:t>
            </a:r>
          </a:p>
        </p:txBody>
      </p:sp>
    </p:spTree>
    <p:extLst>
      <p:ext uri="{BB962C8B-B14F-4D97-AF65-F5344CB8AC3E}">
        <p14:creationId xmlns:p14="http://schemas.microsoft.com/office/powerpoint/2010/main" val="354129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A3C4475-D4F0-8A44-ADD0-651657DDDCBC}"/>
              </a:ext>
            </a:extLst>
          </p:cNvPr>
          <p:cNvCxnSpPr/>
          <p:nvPr/>
        </p:nvCxnSpPr>
        <p:spPr>
          <a:xfrm flipH="1">
            <a:off x="4209439" y="5227185"/>
            <a:ext cx="272380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8778A63-F870-B441-AA94-1E199EEE03F5}"/>
              </a:ext>
            </a:extLst>
          </p:cNvPr>
          <p:cNvSpPr txBox="1"/>
          <p:nvPr/>
        </p:nvSpPr>
        <p:spPr>
          <a:xfrm>
            <a:off x="7520888" y="5073296"/>
            <a:ext cx="222753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START_POS2 = 150, -90, 270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9F1046-FEDF-9B44-8CDA-5855D84D6E1E}"/>
              </a:ext>
            </a:extLst>
          </p:cNvPr>
          <p:cNvSpPr txBox="1"/>
          <p:nvPr/>
        </p:nvSpPr>
        <p:spPr>
          <a:xfrm>
            <a:off x="5103679" y="4798506"/>
            <a:ext cx="14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contact (cn)(abe)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BDD2E9-7231-C048-B674-2557378947CC}"/>
              </a:ext>
            </a:extLst>
          </p:cNvPr>
          <p:cNvSpPr/>
          <p:nvPr/>
        </p:nvSpPr>
        <p:spPr>
          <a:xfrm>
            <a:off x="4059921" y="5158605"/>
            <a:ext cx="137160" cy="1371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B0CD95-2754-B14B-BAC4-0B63C3808EEC}"/>
              </a:ext>
            </a:extLst>
          </p:cNvPr>
          <p:cNvSpPr txBox="1"/>
          <p:nvPr/>
        </p:nvSpPr>
        <p:spPr>
          <a:xfrm>
            <a:off x="7520888" y="4471195"/>
            <a:ext cx="213616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START_POS1 = 125, -80, 90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59C591-B016-1B42-BD0B-8EA79E992C5B}"/>
              </a:ext>
            </a:extLst>
          </p:cNvPr>
          <p:cNvSpPr txBox="1"/>
          <p:nvPr/>
        </p:nvSpPr>
        <p:spPr>
          <a:xfrm>
            <a:off x="2080241" y="5076032"/>
            <a:ext cx="18178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GOTO_POS2 = -10, -90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9B5933-1C77-E847-8E06-46803818AB48}"/>
              </a:ext>
            </a:extLst>
          </p:cNvPr>
          <p:cNvSpPr txBox="1"/>
          <p:nvPr/>
        </p:nvSpPr>
        <p:spPr>
          <a:xfrm>
            <a:off x="2098360" y="4521939"/>
            <a:ext cx="186275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GOTO_POS1 = -10, -80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3F467D-0022-0443-A817-14A690B060B9}"/>
              </a:ext>
            </a:extLst>
          </p:cNvPr>
          <p:cNvSpPr txBox="1"/>
          <p:nvPr/>
        </p:nvSpPr>
        <p:spPr>
          <a:xfrm>
            <a:off x="5777742" y="5313656"/>
            <a:ext cx="1504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ownship (os)(ben)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B69FD9-5995-584C-B375-F300EBE04B6F}"/>
              </a:ext>
            </a:extLst>
          </p:cNvPr>
          <p:cNvSpPr txBox="1"/>
          <p:nvPr/>
        </p:nvSpPr>
        <p:spPr>
          <a:xfrm>
            <a:off x="6669530" y="400254"/>
            <a:ext cx="4588115" cy="20313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latin typeface="Courier" pitchFamily="2" charset="0"/>
              </a:rPr>
              <a:t>Fail Flags</a:t>
            </a:r>
          </a:p>
          <a:p>
            <a:r>
              <a:rPr lang="en-US" sz="1400">
                <a:latin typeface="Courier" pitchFamily="2" charset="0"/>
              </a:rPr>
              <a:t>cnflag = @os_passed_cn_star   FLAG_E=oops</a:t>
            </a:r>
          </a:p>
          <a:p>
            <a:r>
              <a:rPr lang="en-US" sz="1400">
                <a:latin typeface="Courier" pitchFamily="2" charset="0"/>
              </a:rPr>
              <a:t>cnflag = @cn_passed_os_port   FLAG_F=oops</a:t>
            </a:r>
          </a:p>
          <a:p>
            <a:r>
              <a:rPr lang="en-US" sz="1400">
                <a:latin typeface="Courier" pitchFamily="2" charset="0"/>
              </a:rPr>
              <a:t>cnflag = @os_crossed_cn       FLAG_G=oops</a:t>
            </a:r>
          </a:p>
          <a:p>
            <a:r>
              <a:rPr lang="en-US" sz="1400">
                <a:latin typeface="Courier" pitchFamily="2" charset="0"/>
              </a:rPr>
              <a:t>cnflag = @os_crossed_cn_bow   FLAG_H=oops</a:t>
            </a:r>
          </a:p>
          <a:p>
            <a:r>
              <a:rPr lang="en-US" sz="1400">
                <a:latin typeface="Courier" pitchFamily="2" charset="0"/>
              </a:rPr>
              <a:t>cnflag = @os_crossed_cn_stern FLAG_I=oops</a:t>
            </a:r>
          </a:p>
          <a:p>
            <a:r>
              <a:rPr lang="en-US" sz="1400">
                <a:latin typeface="Courier" pitchFamily="2" charset="0"/>
              </a:rPr>
              <a:t>cnflag = @cn_crossed_os       FLAG_J=oops</a:t>
            </a:r>
          </a:p>
          <a:p>
            <a:r>
              <a:rPr lang="en-US" sz="1400">
                <a:latin typeface="Courier" pitchFamily="2" charset="0"/>
              </a:rPr>
              <a:t>cnflag = @cn_crossed_os_bow   FLAG_K=oops</a:t>
            </a:r>
          </a:p>
          <a:p>
            <a:r>
              <a:rPr lang="en-US" sz="1400">
                <a:latin typeface="Courier" pitchFamily="2" charset="0"/>
              </a:rPr>
              <a:t>cnflag = @cn_crossed_os_stern FLAG_L=oops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94AEE45-5071-7C4B-8049-9D1C3D928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52834" y="4466044"/>
            <a:ext cx="428617" cy="42861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EB9E4A-A0DE-5947-A343-1244431D162A}"/>
              </a:ext>
            </a:extLst>
          </p:cNvPr>
          <p:cNvCxnSpPr>
            <a:cxnSpLocks/>
          </p:cNvCxnSpPr>
          <p:nvPr/>
        </p:nvCxnSpPr>
        <p:spPr>
          <a:xfrm flipH="1">
            <a:off x="5362830" y="4662895"/>
            <a:ext cx="804313" cy="129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DDDCE96-98A1-9546-A3BA-4723B255F99C}"/>
              </a:ext>
            </a:extLst>
          </p:cNvPr>
          <p:cNvSpPr/>
          <p:nvPr/>
        </p:nvSpPr>
        <p:spPr>
          <a:xfrm>
            <a:off x="4051680" y="4594315"/>
            <a:ext cx="137160" cy="1371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32168E-E46A-8E4C-9291-60669D2ECA29}"/>
              </a:ext>
            </a:extLst>
          </p:cNvPr>
          <p:cNvSpPr txBox="1"/>
          <p:nvPr/>
        </p:nvSpPr>
        <p:spPr>
          <a:xfrm>
            <a:off x="9855997" y="5060939"/>
            <a:ext cx="102143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speed = 3.0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AC3D25-62E1-F945-9838-B922D4106165}"/>
              </a:ext>
            </a:extLst>
          </p:cNvPr>
          <p:cNvSpPr txBox="1"/>
          <p:nvPr/>
        </p:nvSpPr>
        <p:spPr>
          <a:xfrm>
            <a:off x="9855997" y="4479770"/>
            <a:ext cx="102143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speed = 1.0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F6001C-496A-094E-B86B-940C74501C34}"/>
              </a:ext>
            </a:extLst>
          </p:cNvPr>
          <p:cNvCxnSpPr>
            <a:cxnSpLocks/>
          </p:cNvCxnSpPr>
          <p:nvPr/>
        </p:nvCxnSpPr>
        <p:spPr>
          <a:xfrm flipH="1">
            <a:off x="2459373" y="3044200"/>
            <a:ext cx="2203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D09958-4B43-2B42-8622-B513DA86C549}"/>
              </a:ext>
            </a:extLst>
          </p:cNvPr>
          <p:cNvCxnSpPr>
            <a:cxnSpLocks/>
          </p:cNvCxnSpPr>
          <p:nvPr/>
        </p:nvCxnSpPr>
        <p:spPr>
          <a:xfrm flipV="1">
            <a:off x="3888656" y="2019498"/>
            <a:ext cx="1" cy="138458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3B012D-2294-E440-ADCF-F4610B5A4011}"/>
              </a:ext>
            </a:extLst>
          </p:cNvPr>
          <p:cNvCxnSpPr>
            <a:cxnSpLocks/>
          </p:cNvCxnSpPr>
          <p:nvPr/>
        </p:nvCxnSpPr>
        <p:spPr>
          <a:xfrm flipH="1">
            <a:off x="3437003" y="2582303"/>
            <a:ext cx="271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293FE16-E1B1-FE45-812B-6B5DFF1B1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84694" y="2832963"/>
            <a:ext cx="422473" cy="4224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D1F8C4A-5949-3946-849A-9F8640793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83695" y="2373591"/>
            <a:ext cx="428617" cy="42861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254885B-07F4-B24B-B48B-921D84A48A44}"/>
              </a:ext>
            </a:extLst>
          </p:cNvPr>
          <p:cNvSpPr txBox="1"/>
          <p:nvPr/>
        </p:nvSpPr>
        <p:spPr>
          <a:xfrm>
            <a:off x="4721094" y="2615522"/>
            <a:ext cx="1116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ownship (os)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91035B-D683-8F42-8956-E9F12678DC6A}"/>
              </a:ext>
            </a:extLst>
          </p:cNvPr>
          <p:cNvSpPr txBox="1"/>
          <p:nvPr/>
        </p:nvSpPr>
        <p:spPr>
          <a:xfrm>
            <a:off x="4068586" y="2116810"/>
            <a:ext cx="104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contact (cn)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B48975-DA18-CB45-8800-56D6E09B4158}"/>
              </a:ext>
            </a:extLst>
          </p:cNvPr>
          <p:cNvSpPr txBox="1"/>
          <p:nvPr/>
        </p:nvSpPr>
        <p:spPr>
          <a:xfrm>
            <a:off x="1522756" y="448850"/>
            <a:ext cx="3728906" cy="116955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latin typeface="Courier" pitchFamily="2" charset="0"/>
              </a:rPr>
              <a:t>Pass Flags</a:t>
            </a:r>
            <a:endParaRPr lang="en-US" sz="1400">
              <a:latin typeface="Courier" pitchFamily="2" charset="0"/>
            </a:endParaRPr>
          </a:p>
          <a:p>
            <a:r>
              <a:rPr lang="en-US" sz="1400">
                <a:latin typeface="Courier" pitchFamily="2" charset="0"/>
              </a:rPr>
              <a:t>     os_passes_cn = FLAG_A = true</a:t>
            </a:r>
          </a:p>
          <a:p>
            <a:r>
              <a:rPr lang="en-US" sz="1400">
                <a:latin typeface="Courier" pitchFamily="2" charset="0"/>
              </a:rPr>
              <a:t>os_passes_cn_port = FLAG_B = true</a:t>
            </a:r>
          </a:p>
          <a:p>
            <a:r>
              <a:rPr lang="en-US" sz="1400">
                <a:latin typeface="Courier" pitchFamily="2" charset="0"/>
              </a:rPr>
              <a:t>     cn_passes_os = FLAG_C = true</a:t>
            </a:r>
          </a:p>
          <a:p>
            <a:r>
              <a:rPr lang="en-US" sz="1400">
                <a:latin typeface="Courier" pitchFamily="2" charset="0"/>
              </a:rPr>
              <a:t>cn_passes_os_star = FLAG_D = true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18C1D7-B228-D94C-97C7-99E5847FC053}"/>
              </a:ext>
            </a:extLst>
          </p:cNvPr>
          <p:cNvSpPr txBox="1"/>
          <p:nvPr/>
        </p:nvSpPr>
        <p:spPr>
          <a:xfrm>
            <a:off x="111437" y="125684"/>
            <a:ext cx="82291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Test</a:t>
            </a:r>
          </a:p>
          <a:p>
            <a:r>
              <a:rPr lang="en-US"/>
              <a:t>cnf_04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888253B1-7726-2641-880D-738B5DE47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22008" y="5015949"/>
            <a:ext cx="422473" cy="4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2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4594</TotalTime>
  <Words>1189</Words>
  <Application>Microsoft Macintosh PowerPoint</Application>
  <PresentationFormat>Widescreen</PresentationFormat>
  <Paragraphs>136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Richard Benjamin</dc:creator>
  <cp:lastModifiedBy>Michael Richard Benjamin</cp:lastModifiedBy>
  <cp:revision>47</cp:revision>
  <dcterms:created xsi:type="dcterms:W3CDTF">2020-09-18T19:24:58Z</dcterms:created>
  <dcterms:modified xsi:type="dcterms:W3CDTF">2020-09-29T19:06:50Z</dcterms:modified>
</cp:coreProperties>
</file>