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59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6517" autoAdjust="0"/>
  </p:normalViewPr>
  <p:slideViewPr>
    <p:cSldViewPr>
      <p:cViewPr varScale="1">
        <p:scale>
          <a:sx n="115" d="100"/>
          <a:sy n="115" d="100"/>
        </p:scale>
        <p:origin x="11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D2A59B-BFA0-40D4-BE0A-3252FA1CE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4FEFE-6ACE-49D5-B3F6-D24433623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84DEC-8552-4BB9-9C06-DE62447CDC9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4367CDA-8102-4BDE-B13C-37BD80B21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5361F5B-62E4-4C47-BC55-64F76D74D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5384F-DD29-4408-9A65-815B900DF1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819-EC2F-4975-B4C9-6F1B609F7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59914-02D8-4B39-98B4-1AA792E59F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3505200"/>
            <a:ext cx="9144000" cy="33528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 flipV="1">
            <a:off x="0" y="34290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1000"/>
            <a:ext cx="29559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C tagline 1color 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91000"/>
            <a:ext cx="7772400" cy="838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74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2A704-26EA-4033-8F24-7ED56464CB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96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3505200"/>
            <a:ext cx="9144000" cy="33528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 flipV="1">
            <a:off x="0" y="34290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1000"/>
            <a:ext cx="29559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C tagline 1color 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91000"/>
            <a:ext cx="7772400" cy="838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80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90132-CC37-4B24-8956-579F0E88D0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82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38300"/>
            <a:ext cx="7239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7490E3-111E-4C7B-ABAC-50C5099A2EF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Rectangle 7"/>
          <p:cNvSpPr>
            <a:spLocks noChangeArrowheads="1"/>
          </p:cNvSpPr>
          <p:nvPr userDrawn="1"/>
        </p:nvSpPr>
        <p:spPr bwMode="auto">
          <a:xfrm>
            <a:off x="2590800" y="-33338"/>
            <a:ext cx="6553200" cy="1219201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3025"/>
            <a:ext cx="147955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0"/>
          <p:cNvSpPr>
            <a:spLocks noChangeArrowheads="1"/>
          </p:cNvSpPr>
          <p:nvPr userDrawn="1"/>
        </p:nvSpPr>
        <p:spPr bwMode="auto">
          <a:xfrm flipV="1">
            <a:off x="0" y="12192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AutoShape 11"/>
          <p:cNvSpPr>
            <a:spLocks noChangeAspect="1" noChangeArrowheads="1"/>
          </p:cNvSpPr>
          <p:nvPr/>
        </p:nvSpPr>
        <p:spPr bwMode="auto">
          <a:xfrm>
            <a:off x="668338" y="133350"/>
            <a:ext cx="12541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iot-what-is-a-honeypo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ngimg.com/download/11557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securing-web-browsing-protecting-the-tor-network-5684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Dataset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1143000" y="1447800"/>
            <a:ext cx="6781800" cy="53340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Which dataset you chose to analyze?</a:t>
            </a:r>
          </a:p>
          <a:p>
            <a:pPr lvl="1" eaLnBrk="1" hangingPunct="1"/>
            <a:r>
              <a:rPr lang="en-US" altLang="en-US" sz="1600" b="1" u="sng" dirty="0"/>
              <a:t>(2013) AWS Honeypot Attack Data</a:t>
            </a:r>
          </a:p>
          <a:p>
            <a:pPr lvl="2" eaLnBrk="1" hangingPunct="1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Kaggle. (2019). Homepage. Retrieved from https://www.kaggle.com</a:t>
            </a:r>
            <a:endParaRPr lang="en-US" altLang="en-US" sz="1600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DA0F24-9D0D-4914-8CE0-FA8CEE09F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36685" r="74167" b="15188"/>
          <a:stretch/>
        </p:blipFill>
        <p:spPr>
          <a:xfrm>
            <a:off x="1119554" y="2514599"/>
            <a:ext cx="6515100" cy="2362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2AC87-F245-4F0A-AF7D-D3A3EEA578BF}"/>
              </a:ext>
            </a:extLst>
          </p:cNvPr>
          <p:cNvSpPr txBox="1"/>
          <p:nvPr/>
        </p:nvSpPr>
        <p:spPr>
          <a:xfrm>
            <a:off x="1219933" y="4944561"/>
            <a:ext cx="670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</a:t>
            </a:r>
            <a:r>
              <a:rPr lang="en-US" sz="1200" b="1" i="1" u="sng" dirty="0"/>
              <a:t>honeypot</a:t>
            </a:r>
            <a:r>
              <a:rPr lang="en-US" sz="1200" b="1" i="1" dirty="0"/>
              <a:t> is a computer or computer system intended to mimic likely targets of cyberattacks. It can be used to detect attacks or deflect them from a legitimate target. It can also be </a:t>
            </a:r>
            <a:r>
              <a:rPr lang="en-US" sz="1200" b="1" i="1" u="sng" dirty="0"/>
              <a:t>used to gain information about how cybercriminals operate</a:t>
            </a:r>
            <a:r>
              <a:rPr lang="en-US" sz="1200" b="1" i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0CEB0-D861-46E1-8111-7FC3A65DA863}"/>
              </a:ext>
            </a:extLst>
          </p:cNvPr>
          <p:cNvSpPr txBox="1"/>
          <p:nvPr/>
        </p:nvSpPr>
        <p:spPr>
          <a:xfrm>
            <a:off x="3886200" y="5605203"/>
            <a:ext cx="4764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Norton. (2019).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honeypot?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[Blog post]. Retrieved from 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https://us.norton.com/internetsecurity-iot-what-is-a-honeypot.html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30DDF-80C7-43AB-95CA-95ED5F31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51FC1-D66D-4116-8798-5B255065F2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7280" y="4902888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217C17-4CF2-441B-B25D-3A21A6A079F3}"/>
              </a:ext>
            </a:extLst>
          </p:cNvPr>
          <p:cNvSpPr/>
          <p:nvPr/>
        </p:nvSpPr>
        <p:spPr>
          <a:xfrm>
            <a:off x="685800" y="1447800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What makes this dataset important?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It shows potential attack vectors </a:t>
            </a:r>
            <a:br>
              <a:rPr lang="en-US" altLang="en-US" sz="1600" dirty="0"/>
            </a:br>
            <a:r>
              <a:rPr lang="en-US" altLang="en-US" sz="1600" dirty="0"/>
              <a:t>(countries: China and Russia based IP address)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Port attacks (port 80, 8080, and </a:t>
            </a:r>
            <a:r>
              <a:rPr lang="en-US" altLang="en-US" sz="1600" b="1" i="1" dirty="0"/>
              <a:t>443 (https)</a:t>
            </a:r>
            <a:r>
              <a:rPr lang="en-US" altLang="en-US" sz="1600" dirty="0"/>
              <a:t>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IP addresses for attribution, BUT…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Could “feed” an Artificial Neural Network(ANN) with less-than friendly interlopers AKA “hackers”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7A336-BB37-4CD2-9C5E-7C82BCC62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70" r="70833" b="3399"/>
          <a:stretch/>
        </p:blipFill>
        <p:spPr>
          <a:xfrm>
            <a:off x="1219200" y="3378018"/>
            <a:ext cx="6705600" cy="30227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63FEF6E-4D02-4E9A-8388-51B6E9064088}"/>
              </a:ext>
            </a:extLst>
          </p:cNvPr>
          <p:cNvSpPr txBox="1">
            <a:spLocks/>
          </p:cNvSpPr>
          <p:nvPr/>
        </p:nvSpPr>
        <p:spPr bwMode="auto">
          <a:xfrm>
            <a:off x="2971800" y="269173"/>
            <a:ext cx="60198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dirty="0"/>
              <a:t>Dataset </a:t>
            </a:r>
            <a:r>
              <a:rPr lang="en-US" altLang="en-US" sz="2400" kern="0" dirty="0"/>
              <a:t>(cont.)</a:t>
            </a:r>
            <a:endParaRPr lang="en-US" altLang="en-US" kern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A06C1-8725-4C76-96D7-9E440BE9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86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4B9E95-C0CC-4948-B9F1-3E9B8EF492FE}"/>
              </a:ext>
            </a:extLst>
          </p:cNvPr>
          <p:cNvSpPr txBox="1">
            <a:spLocks/>
          </p:cNvSpPr>
          <p:nvPr/>
        </p:nvSpPr>
        <p:spPr bwMode="auto">
          <a:xfrm>
            <a:off x="2971800" y="269173"/>
            <a:ext cx="60198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dirty="0"/>
              <a:t>Dataset </a:t>
            </a:r>
            <a:r>
              <a:rPr lang="en-US" altLang="en-US" sz="2400" kern="0" dirty="0"/>
              <a:t>(cont.)</a:t>
            </a:r>
            <a:endParaRPr lang="en-US" altLang="en-US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F2F1F-C892-49C6-BF70-5CA9EF9537B4}"/>
              </a:ext>
            </a:extLst>
          </p:cNvPr>
          <p:cNvSpPr/>
          <p:nvPr/>
        </p:nvSpPr>
        <p:spPr>
          <a:xfrm>
            <a:off x="723900" y="1331247"/>
            <a:ext cx="72009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What research questions are you asking?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Can I use this to supplement an ANN PREDICTIVE ANALYTICS model/framework to better respond to cyberthreats REAL-TIME?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How many more HONEYPOT datasets would be enough? </a:t>
            </a:r>
            <a:br>
              <a:rPr lang="en-US" altLang="en-US" sz="1600" dirty="0"/>
            </a:br>
            <a:r>
              <a:rPr lang="en-US" altLang="en-US" sz="1600" dirty="0"/>
              <a:t>(Rule of 5? What’s the total “population” of honeypots in the US?)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Approaching </a:t>
            </a:r>
            <a:r>
              <a:rPr lang="en-US" altLang="en-US" sz="1600" b="1" i="1" dirty="0"/>
              <a:t>population</a:t>
            </a:r>
            <a:r>
              <a:rPr lang="en-US" altLang="en-US" sz="1600" dirty="0"/>
              <a:t> the wrong way; a whole sampling of active hackers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Are other data fields needed? (MAC addresses, other IP bounces, known VPN/proxy/TOR addresses, known whitelists/ blacklists)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408D-238E-497B-8970-D97CBC29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1026" name="Picture 2" descr="Image result for tor">
            <a:extLst>
              <a:ext uri="{FF2B5EF4-FFF2-40B4-BE49-F238E27FC236}">
                <a16:creationId xmlns:a16="http://schemas.microsoft.com/office/drawing/2014/main" id="{AF69AE84-45F2-40C6-8E26-B36E66434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" y="3997637"/>
            <a:ext cx="3750759" cy="20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BD8481-D7CC-4AF4-BA59-126CDF8184A6}"/>
              </a:ext>
            </a:extLst>
          </p:cNvPr>
          <p:cNvSpPr txBox="1"/>
          <p:nvPr/>
        </p:nvSpPr>
        <p:spPr>
          <a:xfrm>
            <a:off x="2171700" y="373799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IP Address 1234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51B6A-63FD-4F81-B0EB-F57460BAC66A}"/>
              </a:ext>
            </a:extLst>
          </p:cNvPr>
          <p:cNvSpPr txBox="1"/>
          <p:nvPr/>
        </p:nvSpPr>
        <p:spPr>
          <a:xfrm>
            <a:off x="1447800" y="5718912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IP Address 5678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EAF9A-4588-4211-B3C1-5665F3A87C90}"/>
              </a:ext>
            </a:extLst>
          </p:cNvPr>
          <p:cNvSpPr txBox="1"/>
          <p:nvPr/>
        </p:nvSpPr>
        <p:spPr>
          <a:xfrm>
            <a:off x="3276600" y="6032194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IP Address 9834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28BAE-0B9B-45A6-8137-23034B3B65D5}"/>
              </a:ext>
            </a:extLst>
          </p:cNvPr>
          <p:cNvSpPr txBox="1"/>
          <p:nvPr/>
        </p:nvSpPr>
        <p:spPr>
          <a:xfrm>
            <a:off x="4572000" y="445446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Address “seen” IP Address 9834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6CAA6-8944-40BC-8ECE-A565EFD93731}"/>
              </a:ext>
            </a:extLst>
          </p:cNvPr>
          <p:cNvSpPr txBox="1"/>
          <p:nvPr/>
        </p:nvSpPr>
        <p:spPr>
          <a:xfrm>
            <a:off x="4813320" y="5778466"/>
            <a:ext cx="3797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Conversation. (2016, May 17).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Securing web browsing: </a:t>
            </a:r>
            <a:b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Protecting the Tor network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http://theconversation.com/securing-web-browsing-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      protecting-the-tor-network-56840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5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4B9E95-C0CC-4948-B9F1-3E9B8EF492FE}"/>
              </a:ext>
            </a:extLst>
          </p:cNvPr>
          <p:cNvSpPr txBox="1">
            <a:spLocks/>
          </p:cNvSpPr>
          <p:nvPr/>
        </p:nvSpPr>
        <p:spPr bwMode="auto">
          <a:xfrm>
            <a:off x="2971800" y="269173"/>
            <a:ext cx="60198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dirty="0"/>
              <a:t>Dataset </a:t>
            </a:r>
            <a:r>
              <a:rPr lang="en-US" altLang="en-US" sz="2400" kern="0" dirty="0"/>
              <a:t>(cont.)</a:t>
            </a:r>
            <a:endParaRPr lang="en-US" altLang="en-US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5D128-0A2E-4F62-B7E2-FA6BD83C895C}"/>
              </a:ext>
            </a:extLst>
          </p:cNvPr>
          <p:cNvSpPr/>
          <p:nvPr/>
        </p:nvSpPr>
        <p:spPr>
          <a:xfrm>
            <a:off x="609600" y="16002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How the dataset applies to a specific business decision?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Improve predictive capacity and respond to cyber-threats in real-time (both human and automated)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Leverages evolving Big Data capabilities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 b="1" dirty="0"/>
          </a:p>
          <a:p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Why your analysis would be important and/or how it closes gaps in knowledge?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Provide a RT vice NRT capability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Would close a gap in limited academic study in this area…however, private-sector may be exploring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i="1" dirty="0"/>
              <a:t>(a known-unknown)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91E18-FCB8-47AF-A517-E87FE3BF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304724"/>
      </p:ext>
    </p:extLst>
  </p:cSld>
  <p:clrMapOvr>
    <a:masterClrMapping/>
  </p:clrMapOvr>
</p:sld>
</file>

<file path=ppt/theme/theme1.xml><?xml version="1.0" encoding="utf-8"?>
<a:theme xmlns:a="http://schemas.openxmlformats.org/drawingml/2006/main" name="1_CapitolCollege">
  <a:themeElements>
    <a:clrScheme name="CapitolColle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pitolColle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itolColle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Dissertation Powerpoint Template_April2013_GP</Template>
  <TotalTime>4716</TotalTime>
  <Words>400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1_CapitolCollege</vt:lpstr>
      <vt:lpstr>Dataset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Presentation</dc:title>
  <dc:creator>Gale Pomper</dc:creator>
  <cp:lastModifiedBy>Mark Russo</cp:lastModifiedBy>
  <cp:revision>38</cp:revision>
  <dcterms:created xsi:type="dcterms:W3CDTF">2019-05-10T02:29:57Z</dcterms:created>
  <dcterms:modified xsi:type="dcterms:W3CDTF">2020-01-06T01:34:34Z</dcterms:modified>
</cp:coreProperties>
</file>