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embeddedFontLst>
    <p:embeddedFont>
      <p:font typeface="Raleway"/>
      <p:regular r:id="rId52"/>
      <p:bold r:id="rId53"/>
      <p:italic r:id="rId54"/>
      <p:boldItalic r:id="rId55"/>
    </p:embeddedFont>
    <p:embeddedFont>
      <p:font typeface="Anaheim"/>
      <p:regular r:id="rId56"/>
      <p:bold r:id="rId57"/>
    </p:embeddedFont>
    <p:embeddedFont>
      <p:font typeface="Asap"/>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font" Target="fonts/Asap-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Asap-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Raleway-bold.fntdata"/><Relationship Id="rId52" Type="http://schemas.openxmlformats.org/officeDocument/2006/relationships/font" Target="fonts/Raleway-regular.fntdata"/><Relationship Id="rId11" Type="http://schemas.openxmlformats.org/officeDocument/2006/relationships/slide" Target="slides/slide6.xml"/><Relationship Id="rId55" Type="http://schemas.openxmlformats.org/officeDocument/2006/relationships/font" Target="fonts/Raleway-boldItalic.fntdata"/><Relationship Id="rId10" Type="http://schemas.openxmlformats.org/officeDocument/2006/relationships/slide" Target="slides/slide5.xml"/><Relationship Id="rId54" Type="http://schemas.openxmlformats.org/officeDocument/2006/relationships/font" Target="fonts/Raleway-italic.fntdata"/><Relationship Id="rId13" Type="http://schemas.openxmlformats.org/officeDocument/2006/relationships/slide" Target="slides/slide8.xml"/><Relationship Id="rId57" Type="http://schemas.openxmlformats.org/officeDocument/2006/relationships/font" Target="fonts/Anaheim-bold.fntdata"/><Relationship Id="rId12" Type="http://schemas.openxmlformats.org/officeDocument/2006/relationships/slide" Target="slides/slide7.xml"/><Relationship Id="rId56" Type="http://schemas.openxmlformats.org/officeDocument/2006/relationships/font" Target="fonts/Anaheim-regular.fntdata"/><Relationship Id="rId15" Type="http://schemas.openxmlformats.org/officeDocument/2006/relationships/slide" Target="slides/slide10.xml"/><Relationship Id="rId59" Type="http://schemas.openxmlformats.org/officeDocument/2006/relationships/font" Target="fonts/Asap-bold.fntdata"/><Relationship Id="rId14" Type="http://schemas.openxmlformats.org/officeDocument/2006/relationships/slide" Target="slides/slide9.xml"/><Relationship Id="rId58" Type="http://schemas.openxmlformats.org/officeDocument/2006/relationships/font" Target="fonts/Asap-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f7bde29877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f7bde29877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f7bde2987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f7bde2987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messaggi KeyPackage e Welcome sono utilizzati per avviare un gruppo o per introdurre nuovi membri, quindi vengono scambiati tra i membri del gruppo e i client che non ne fanno ancora parte. Un client pubblica un KeyPackage tramite il DS, consentendo così agli altri client di aggiungerlo ai gruppi. Quando un membro di un gruppo vuole aggiungere un nuovo membro al gruppo, utilizza il KeyPackage del nuovo membro per aggiungerlo e costruisce un messaggio di benvenuto con il quale il nuovo membro può inizializzare il suo stato locale.I messaggi di Proposal e Commit sono inviati da un membro di un gruppo agli altri. MLS fornisce un livello di framing comune per l'invio di messaggi all'interno di un gruppo: Un PublicMessage fornisce l'autenticazione del mittente per i messaggi Proposal e Commit non crittografati. Un PrivateMessage fornisce la crittografia e l'autenticazione per i messaggi Proposal/Commit e per i dati dell'applicazione.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54dda1946d_6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54dda1946d_6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f7bde2987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f7bde2987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f7bde29877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f7bde29877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f7bde2987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f7bde2987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f7bde29877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f7bde29877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f7bde29877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2f7bde29877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f7bde29877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f7bde29877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f7bde29877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f7bde29877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Commit message provides new entropy to all members of the group except the removed member. This new entropy is added to the epoch secret for the new epoch so that it is not known to the removed member. Note that this does not necessarily imply that any member is actually allowed to evict other members; groups can enforce access control policies on top of these basic mechanisms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f7bde29877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f7bde29877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 protocollo MLS raggiunge i suoi obiettivi di performance e sicurezza utilizzando alberi binari per rappresentare la struttura dei dati di gruppo e per stabilire in modo efficiente le chiavi di gruppo. In particolare, l'array di membri raffigurato sopra si trasforma in foglie di un albero binario, dove i nodi interni rappresentano sottogruppi costituiti dai membri sottostanti.</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f7bde29877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f7bde29877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f7bde29877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2f7bde29877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TreeKEM è un sottoprotocollo di MLS che si basa su collision-resistant hash function (**H**), un meccanismo di cifratura a chiave pubblica (pgen, penc, pdec), una funzione pseudo-random utilizzata per la key derivation function (**kdf**) e uno schema di cifratura autenticato(gen, enc, dec).</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f7bde29877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2f7bde29877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f7bde29877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2f7bde29877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f7bde29877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2f7bde29877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 calcolare le chiavi di gruppo, è necessario assegnare a ogni nodo dell'albero una coppia di chiavi nota solo ai membri del gruppo, cioè ai dispositivi che appaiono come foglie nel sottoalbero corrente. In una foglia, generiamo coppie di chiavi KEM fresche per ogni dispositivo (chiave segreta(d_i), chiave pubblica(d_i)). Per ogni nodo interno, la chiave segreta viene calcolata come hash della chiave segreta di uno dei due figli, intuitivamente l'ultimo figlio che ha effettuato un'operazione di gruppo. La chiave di autenticazione per la cifratura del gruppo di messaggistica (encryption key(d_j)) è derivata (come una catena di invocazioni KDF) dalla sequenza di chiavi alla radice dell'albero. In TreeKEM, quindi, le chiavi interne dei nodi dipendono solo da uno dei due figli. Le chiavi dei nodi interni di TreeKEM non sono contributive (a differenza di ART) e questo porta direttamente ad alcuni dei vantaggi di TreeKEM per quanto riguarda la concorrenza. Si noti che la chiave di cifratura del gruppo di messaggistica è ancora contributiva, nel senso che incorpora il materiale di cifratura di tutti i nodi che hanno avviato un'operazione di gruppo.</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f7bde29877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2f7bde29877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2f7bde29877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2f7bde29877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2f7bde29877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2f7bde29877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f7bde29877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f7bde29877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f7bde29877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f7bde29877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2f7bde29877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2f7bde29877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f7bde29877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2f7bde29877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2f7bde29877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2f7bde29877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2f7bde29877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2f7bde29877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2f7bde29877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2f7bde29877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f7bde29877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2f7bde29877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f7bde29877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2f7bde29877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2f7bde29877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2f7bde29877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2f7bde29877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2f7bde29877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2f7bde29877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2f7bde29877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f7bde29877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f7bde29877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2f7bde29877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2f7bde29877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2f7bde29877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2f7bde29877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2f7bde29877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2f7bde29877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2f7bde29877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2f7bde29877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2f7bde29877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2f7bde29877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2f7bde29877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2f7bde29877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51b1a71d3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51b1a71d3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MLS consente ai client di formare gruppi all'interno dei quali comunicare in modo sicuro. Ad esempio, un gruppo di utenti può utilizzare i client sui propri telefoni o laptop per unirsi a un gruppo e comunicare tra loro. Un gruppo può essere piccolo come due client (ad esempio, per la semplice messaggistica da persona a persona) o grande come centinaia di migliaia. Un client che fa parte di un gruppo è un membro di quel gruppo. Quando i gruppi cambiano i membri e le proprietà dei gruppi o dei membri, passano da un'epoca all'altra e lo stato crittografico del gruppo si evolve. Il gruppo è rappresentato come un albero, che rappresenta i membri come le foglie di un albero. Viene utilizzato per crittografare in modo efficiente i sottoinsiemi dei membri. Ogni membro ha uno stato chiamato oggetto LeafNode che contiene l'identità, le credenziali e le capacità del cliente.</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f7bde29877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f7bde29877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f7bde29877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f7bde29877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f7bde29877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f7bde29877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556726" y="1157525"/>
            <a:ext cx="4030500" cy="22932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2556796" y="3528773"/>
            <a:ext cx="4030500" cy="365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200"/>
              <a:buNone/>
              <a:defRPr sz="14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2" name="Google Shape;12;p2"/>
          <p:cNvGrpSpPr/>
          <p:nvPr/>
        </p:nvGrpSpPr>
        <p:grpSpPr>
          <a:xfrm>
            <a:off x="-21637" y="273050"/>
            <a:ext cx="9187275" cy="4597400"/>
            <a:chOff x="-21637" y="273050"/>
            <a:chExt cx="9187275" cy="4597400"/>
          </a:xfrm>
        </p:grpSpPr>
        <p:cxnSp>
          <p:nvCxnSpPr>
            <p:cNvPr id="13" name="Google Shape;13;p2"/>
            <p:cNvCxnSpPr/>
            <p:nvPr/>
          </p:nvCxnSpPr>
          <p:spPr>
            <a:xfrm rot="10800000">
              <a:off x="-21637" y="273050"/>
              <a:ext cx="9187200" cy="0"/>
            </a:xfrm>
            <a:prstGeom prst="straightConnector1">
              <a:avLst/>
            </a:prstGeom>
            <a:noFill/>
            <a:ln cap="flat" cmpd="sng" w="9525">
              <a:solidFill>
                <a:schemeClr val="dk1"/>
              </a:solidFill>
              <a:prstDash val="solid"/>
              <a:round/>
              <a:headEnd len="med" w="med" type="none"/>
              <a:tailEnd len="med" w="med" type="none"/>
            </a:ln>
          </p:spPr>
        </p:cxnSp>
        <p:cxnSp>
          <p:nvCxnSpPr>
            <p:cNvPr id="14" name="Google Shape;14;p2"/>
            <p:cNvCxnSpPr/>
            <p:nvPr/>
          </p:nvCxnSpPr>
          <p:spPr>
            <a:xfrm rot="10800000">
              <a:off x="-21562" y="4870450"/>
              <a:ext cx="9187200" cy="0"/>
            </a:xfrm>
            <a:prstGeom prst="straightConnector1">
              <a:avLst/>
            </a:prstGeom>
            <a:noFill/>
            <a:ln cap="flat" cmpd="sng" w="9525">
              <a:solidFill>
                <a:schemeClr val="dk1"/>
              </a:solidFill>
              <a:prstDash val="solid"/>
              <a:round/>
              <a:headEnd len="med" w="med" type="none"/>
              <a:tailEnd len="med" w="med" type="none"/>
            </a:ln>
          </p:spPr>
        </p:cxnSp>
      </p:grpSp>
      <p:sp>
        <p:nvSpPr>
          <p:cNvPr id="15" name="Google Shape;15;p2"/>
          <p:cNvSpPr/>
          <p:nvPr/>
        </p:nvSpPr>
        <p:spPr>
          <a:xfrm>
            <a:off x="8574200" y="4478850"/>
            <a:ext cx="1037400" cy="1037100"/>
          </a:xfrm>
          <a:prstGeom prst="ellipse">
            <a:avLst/>
          </a:prstGeom>
          <a:solidFill>
            <a:srgbClr val="4A86E8">
              <a:alpha val="2658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sp>
        <p:nvSpPr>
          <p:cNvPr id="16" name="Google Shape;16;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6" name="Shape 96"/>
        <p:cNvGrpSpPr/>
        <p:nvPr/>
      </p:nvGrpSpPr>
      <p:grpSpPr>
        <a:xfrm>
          <a:off x="0" y="0"/>
          <a:ext cx="0" cy="0"/>
          <a:chOff x="0" y="0"/>
          <a:chExt cx="0" cy="0"/>
        </a:xfrm>
      </p:grpSpPr>
      <p:sp>
        <p:nvSpPr>
          <p:cNvPr id="97" name="Google Shape;97;p11"/>
          <p:cNvSpPr txBox="1"/>
          <p:nvPr>
            <p:ph hasCustomPrompt="1" type="title"/>
          </p:nvPr>
        </p:nvSpPr>
        <p:spPr>
          <a:xfrm>
            <a:off x="2353350" y="950775"/>
            <a:ext cx="4437300" cy="13032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9600"/>
              <a:buNone/>
              <a:defRPr sz="65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8" name="Google Shape;98;p11"/>
          <p:cNvSpPr txBox="1"/>
          <p:nvPr>
            <p:ph idx="1" type="subTitle"/>
          </p:nvPr>
        </p:nvSpPr>
        <p:spPr>
          <a:xfrm>
            <a:off x="2353350" y="2330175"/>
            <a:ext cx="4437300" cy="365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1600"/>
              <a:buNone/>
              <a:defRPr sz="14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99" name="Google Shape;99;p11"/>
          <p:cNvGrpSpPr/>
          <p:nvPr/>
        </p:nvGrpSpPr>
        <p:grpSpPr>
          <a:xfrm>
            <a:off x="-21637" y="273050"/>
            <a:ext cx="9187275" cy="4597400"/>
            <a:chOff x="-21637" y="273050"/>
            <a:chExt cx="9187275" cy="4597400"/>
          </a:xfrm>
        </p:grpSpPr>
        <p:cxnSp>
          <p:nvCxnSpPr>
            <p:cNvPr id="100" name="Google Shape;100;p11"/>
            <p:cNvCxnSpPr/>
            <p:nvPr/>
          </p:nvCxnSpPr>
          <p:spPr>
            <a:xfrm rot="10800000">
              <a:off x="-21637" y="273050"/>
              <a:ext cx="9187200" cy="0"/>
            </a:xfrm>
            <a:prstGeom prst="straightConnector1">
              <a:avLst/>
            </a:prstGeom>
            <a:noFill/>
            <a:ln cap="flat" cmpd="sng" w="9525">
              <a:solidFill>
                <a:schemeClr val="dk1"/>
              </a:solidFill>
              <a:prstDash val="solid"/>
              <a:round/>
              <a:headEnd len="med" w="med" type="none"/>
              <a:tailEnd len="med" w="med" type="none"/>
            </a:ln>
          </p:spPr>
        </p:cxnSp>
        <p:cxnSp>
          <p:nvCxnSpPr>
            <p:cNvPr id="101" name="Google Shape;101;p11"/>
            <p:cNvCxnSpPr/>
            <p:nvPr/>
          </p:nvCxnSpPr>
          <p:spPr>
            <a:xfrm rot="10800000">
              <a:off x="-21562" y="4870450"/>
              <a:ext cx="9187200" cy="0"/>
            </a:xfrm>
            <a:prstGeom prst="straightConnector1">
              <a:avLst/>
            </a:prstGeom>
            <a:noFill/>
            <a:ln cap="flat" cmpd="sng" w="9525">
              <a:solidFill>
                <a:schemeClr val="dk1"/>
              </a:solidFill>
              <a:prstDash val="solid"/>
              <a:round/>
              <a:headEnd len="med" w="med" type="none"/>
              <a:tailEnd len="med" w="med" type="none"/>
            </a:ln>
          </p:spPr>
        </p:cxnSp>
      </p:grpSp>
      <p:sp>
        <p:nvSpPr>
          <p:cNvPr id="102" name="Google Shape;102;p11"/>
          <p:cNvSpPr/>
          <p:nvPr/>
        </p:nvSpPr>
        <p:spPr>
          <a:xfrm>
            <a:off x="3303000" y="-1746075"/>
            <a:ext cx="2538000" cy="2538000"/>
          </a:xfrm>
          <a:prstGeom prst="ellipse">
            <a:avLst/>
          </a:prstGeom>
          <a:solidFill>
            <a:srgbClr val="4A86E8">
              <a:alpha val="2658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sp>
        <p:nvSpPr>
          <p:cNvPr id="103" name="Google Shape;103;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04" name="Shape 104"/>
        <p:cNvGrpSpPr/>
        <p:nvPr/>
      </p:nvGrpSpPr>
      <p:grpSpPr>
        <a:xfrm>
          <a:off x="0" y="0"/>
          <a:ext cx="0" cy="0"/>
          <a:chOff x="0" y="0"/>
          <a:chExt cx="0" cy="0"/>
        </a:xfrm>
      </p:grpSpPr>
      <p:sp>
        <p:nvSpPr>
          <p:cNvPr id="105" name="Google Shape;105;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06" name="Shape 106"/>
        <p:cNvGrpSpPr/>
        <p:nvPr/>
      </p:nvGrpSpPr>
      <p:grpSpPr>
        <a:xfrm>
          <a:off x="0" y="0"/>
          <a:ext cx="0" cy="0"/>
          <a:chOff x="0" y="0"/>
          <a:chExt cx="0" cy="0"/>
        </a:xfrm>
      </p:grpSpPr>
      <p:sp>
        <p:nvSpPr>
          <p:cNvPr id="107" name="Google Shape;107;p13"/>
          <p:cNvSpPr txBox="1"/>
          <p:nvPr>
            <p:ph hasCustomPrompt="1" type="title"/>
          </p:nvPr>
        </p:nvSpPr>
        <p:spPr>
          <a:xfrm>
            <a:off x="937850" y="1425275"/>
            <a:ext cx="741900" cy="645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p:nvPr>
            <p:ph hasCustomPrompt="1" idx="2" type="title"/>
          </p:nvPr>
        </p:nvSpPr>
        <p:spPr>
          <a:xfrm>
            <a:off x="937850" y="2417050"/>
            <a:ext cx="741900" cy="645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3"/>
          <p:cNvSpPr txBox="1"/>
          <p:nvPr>
            <p:ph hasCustomPrompt="1" idx="3" type="title"/>
          </p:nvPr>
        </p:nvSpPr>
        <p:spPr>
          <a:xfrm>
            <a:off x="937850" y="3408725"/>
            <a:ext cx="741900" cy="645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p:nvPr>
            <p:ph idx="1" type="subTitle"/>
          </p:nvPr>
        </p:nvSpPr>
        <p:spPr>
          <a:xfrm>
            <a:off x="1851975" y="1425350"/>
            <a:ext cx="2742900" cy="6453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2400"/>
              <a:buNone/>
              <a:defRPr sz="1800">
                <a:latin typeface="Asap"/>
                <a:ea typeface="Asap"/>
                <a:cs typeface="Asap"/>
                <a:sym typeface="Asap"/>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111" name="Google Shape;111;p13"/>
          <p:cNvSpPr txBox="1"/>
          <p:nvPr>
            <p:ph idx="4" type="subTitle"/>
          </p:nvPr>
        </p:nvSpPr>
        <p:spPr>
          <a:xfrm>
            <a:off x="1851975" y="2417050"/>
            <a:ext cx="2742900" cy="6453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2400"/>
              <a:buNone/>
              <a:defRPr sz="1800">
                <a:latin typeface="Asap"/>
                <a:ea typeface="Asap"/>
                <a:cs typeface="Asap"/>
                <a:sym typeface="Asap"/>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112" name="Google Shape;112;p13"/>
          <p:cNvSpPr txBox="1"/>
          <p:nvPr>
            <p:ph idx="5" type="subTitle"/>
          </p:nvPr>
        </p:nvSpPr>
        <p:spPr>
          <a:xfrm>
            <a:off x="1851975" y="3408725"/>
            <a:ext cx="2742900" cy="6453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2400"/>
              <a:buNone/>
              <a:defRPr sz="1800">
                <a:latin typeface="Asap"/>
                <a:ea typeface="Asap"/>
                <a:cs typeface="Asap"/>
                <a:sym typeface="Asap"/>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113" name="Google Shape;113;p13"/>
          <p:cNvSpPr txBox="1"/>
          <p:nvPr>
            <p:ph idx="6" type="title"/>
          </p:nvPr>
        </p:nvSpPr>
        <p:spPr>
          <a:xfrm>
            <a:off x="720000" y="407675"/>
            <a:ext cx="7704000" cy="610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14" name="Google Shape;114;p13"/>
          <p:cNvSpPr txBox="1"/>
          <p:nvPr>
            <p:ph hasCustomPrompt="1" idx="7" type="title"/>
          </p:nvPr>
        </p:nvSpPr>
        <p:spPr>
          <a:xfrm>
            <a:off x="4766975" y="1425350"/>
            <a:ext cx="741900" cy="645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3"/>
          <p:cNvSpPr txBox="1"/>
          <p:nvPr>
            <p:ph hasCustomPrompt="1" idx="8" type="title"/>
          </p:nvPr>
        </p:nvSpPr>
        <p:spPr>
          <a:xfrm>
            <a:off x="4766975" y="2417050"/>
            <a:ext cx="741900" cy="645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6" name="Google Shape;116;p13"/>
          <p:cNvSpPr txBox="1"/>
          <p:nvPr>
            <p:ph hasCustomPrompt="1" idx="9" type="title"/>
          </p:nvPr>
        </p:nvSpPr>
        <p:spPr>
          <a:xfrm>
            <a:off x="4766975" y="3408725"/>
            <a:ext cx="741900" cy="645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7" name="Google Shape;117;p13"/>
          <p:cNvSpPr txBox="1"/>
          <p:nvPr>
            <p:ph idx="13" type="subTitle"/>
          </p:nvPr>
        </p:nvSpPr>
        <p:spPr>
          <a:xfrm>
            <a:off x="5680975" y="1425350"/>
            <a:ext cx="2742900" cy="6453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2400"/>
              <a:buNone/>
              <a:defRPr sz="1800">
                <a:latin typeface="Asap"/>
                <a:ea typeface="Asap"/>
                <a:cs typeface="Asap"/>
                <a:sym typeface="Asap"/>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118" name="Google Shape;118;p13"/>
          <p:cNvSpPr txBox="1"/>
          <p:nvPr>
            <p:ph idx="14" type="subTitle"/>
          </p:nvPr>
        </p:nvSpPr>
        <p:spPr>
          <a:xfrm>
            <a:off x="5680975" y="2417050"/>
            <a:ext cx="2742900" cy="6453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2400"/>
              <a:buNone/>
              <a:defRPr sz="1800">
                <a:latin typeface="Asap"/>
                <a:ea typeface="Asap"/>
                <a:cs typeface="Asap"/>
                <a:sym typeface="Asap"/>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119" name="Google Shape;119;p13"/>
          <p:cNvSpPr txBox="1"/>
          <p:nvPr>
            <p:ph idx="15" type="subTitle"/>
          </p:nvPr>
        </p:nvSpPr>
        <p:spPr>
          <a:xfrm>
            <a:off x="5680975" y="3408725"/>
            <a:ext cx="2742900" cy="6453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2400"/>
              <a:buNone/>
              <a:defRPr sz="1800">
                <a:latin typeface="Asap"/>
                <a:ea typeface="Asap"/>
                <a:cs typeface="Asap"/>
                <a:sym typeface="Asap"/>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grpSp>
        <p:nvGrpSpPr>
          <p:cNvPr id="120" name="Google Shape;120;p13"/>
          <p:cNvGrpSpPr/>
          <p:nvPr/>
        </p:nvGrpSpPr>
        <p:grpSpPr>
          <a:xfrm>
            <a:off x="-21637" y="273050"/>
            <a:ext cx="9187275" cy="4597400"/>
            <a:chOff x="-21637" y="273050"/>
            <a:chExt cx="9187275" cy="4597400"/>
          </a:xfrm>
        </p:grpSpPr>
        <p:cxnSp>
          <p:nvCxnSpPr>
            <p:cNvPr id="121" name="Google Shape;121;p13"/>
            <p:cNvCxnSpPr/>
            <p:nvPr/>
          </p:nvCxnSpPr>
          <p:spPr>
            <a:xfrm rot="10800000">
              <a:off x="-21637" y="273050"/>
              <a:ext cx="9187200" cy="0"/>
            </a:xfrm>
            <a:prstGeom prst="straightConnector1">
              <a:avLst/>
            </a:prstGeom>
            <a:noFill/>
            <a:ln cap="flat" cmpd="sng" w="9525">
              <a:solidFill>
                <a:schemeClr val="dk1"/>
              </a:solidFill>
              <a:prstDash val="solid"/>
              <a:round/>
              <a:headEnd len="med" w="med" type="none"/>
              <a:tailEnd len="med" w="med" type="none"/>
            </a:ln>
          </p:spPr>
        </p:cxnSp>
        <p:cxnSp>
          <p:nvCxnSpPr>
            <p:cNvPr id="122" name="Google Shape;122;p13"/>
            <p:cNvCxnSpPr/>
            <p:nvPr/>
          </p:nvCxnSpPr>
          <p:spPr>
            <a:xfrm rot="10800000">
              <a:off x="-21562" y="4870450"/>
              <a:ext cx="9187200" cy="0"/>
            </a:xfrm>
            <a:prstGeom prst="straightConnector1">
              <a:avLst/>
            </a:prstGeom>
            <a:noFill/>
            <a:ln cap="flat" cmpd="sng" w="9525">
              <a:solidFill>
                <a:schemeClr val="dk1"/>
              </a:solidFill>
              <a:prstDash val="solid"/>
              <a:round/>
              <a:headEnd len="med" w="med" type="none"/>
              <a:tailEnd len="med" w="med" type="none"/>
            </a:ln>
          </p:spPr>
        </p:cxnSp>
      </p:grpSp>
      <p:grpSp>
        <p:nvGrpSpPr>
          <p:cNvPr id="123" name="Google Shape;123;p13"/>
          <p:cNvGrpSpPr/>
          <p:nvPr/>
        </p:nvGrpSpPr>
        <p:grpSpPr>
          <a:xfrm>
            <a:off x="8258251" y="-876250"/>
            <a:ext cx="1750024" cy="6989159"/>
            <a:chOff x="8258251" y="-876250"/>
            <a:chExt cx="1750024" cy="6989159"/>
          </a:xfrm>
        </p:grpSpPr>
        <p:grpSp>
          <p:nvGrpSpPr>
            <p:cNvPr id="124" name="Google Shape;124;p13"/>
            <p:cNvGrpSpPr/>
            <p:nvPr/>
          </p:nvGrpSpPr>
          <p:grpSpPr>
            <a:xfrm>
              <a:off x="8258251" y="4400402"/>
              <a:ext cx="1712507" cy="1712507"/>
              <a:chOff x="-4626425" y="-4587625"/>
              <a:chExt cx="7590900" cy="7590900"/>
            </a:xfrm>
          </p:grpSpPr>
          <p:sp>
            <p:nvSpPr>
              <p:cNvPr id="125" name="Google Shape;125;p13"/>
              <p:cNvSpPr/>
              <p:nvPr/>
            </p:nvSpPr>
            <p:spPr>
              <a:xfrm>
                <a:off x="-4626425" y="-4587625"/>
                <a:ext cx="7590900" cy="7590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sp>
            <p:nvSpPr>
              <p:cNvPr id="126" name="Google Shape;126;p13"/>
              <p:cNvSpPr/>
              <p:nvPr/>
            </p:nvSpPr>
            <p:spPr>
              <a:xfrm>
                <a:off x="-3233075" y="-3194275"/>
                <a:ext cx="4804200" cy="4804200"/>
              </a:xfrm>
              <a:prstGeom prst="ellipse">
                <a:avLst/>
              </a:prstGeom>
              <a:solidFill>
                <a:srgbClr val="4A86E8">
                  <a:alpha val="2658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grpSp>
        <p:sp>
          <p:nvSpPr>
            <p:cNvPr id="127" name="Google Shape;127;p13"/>
            <p:cNvSpPr/>
            <p:nvPr/>
          </p:nvSpPr>
          <p:spPr>
            <a:xfrm>
              <a:off x="8274875" y="-876250"/>
              <a:ext cx="1733400" cy="1733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grpSp>
      <p:sp>
        <p:nvSpPr>
          <p:cNvPr id="128" name="Google Shape;128;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129" name="Shape 129"/>
        <p:cNvGrpSpPr/>
        <p:nvPr/>
      </p:nvGrpSpPr>
      <p:grpSpPr>
        <a:xfrm>
          <a:off x="0" y="0"/>
          <a:ext cx="0" cy="0"/>
          <a:chOff x="0" y="0"/>
          <a:chExt cx="0" cy="0"/>
        </a:xfrm>
      </p:grpSpPr>
      <p:sp>
        <p:nvSpPr>
          <p:cNvPr id="130" name="Google Shape;130;p14"/>
          <p:cNvSpPr txBox="1"/>
          <p:nvPr>
            <p:ph type="title"/>
          </p:nvPr>
        </p:nvSpPr>
        <p:spPr>
          <a:xfrm>
            <a:off x="720000" y="407675"/>
            <a:ext cx="7704000" cy="610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grpSp>
        <p:nvGrpSpPr>
          <p:cNvPr id="131" name="Google Shape;131;p14"/>
          <p:cNvGrpSpPr/>
          <p:nvPr/>
        </p:nvGrpSpPr>
        <p:grpSpPr>
          <a:xfrm>
            <a:off x="-21637" y="273050"/>
            <a:ext cx="9187275" cy="4597400"/>
            <a:chOff x="-21637" y="273050"/>
            <a:chExt cx="9187275" cy="4597400"/>
          </a:xfrm>
        </p:grpSpPr>
        <p:cxnSp>
          <p:nvCxnSpPr>
            <p:cNvPr id="132" name="Google Shape;132;p14"/>
            <p:cNvCxnSpPr/>
            <p:nvPr/>
          </p:nvCxnSpPr>
          <p:spPr>
            <a:xfrm rot="10800000">
              <a:off x="-21637" y="273050"/>
              <a:ext cx="9187200" cy="0"/>
            </a:xfrm>
            <a:prstGeom prst="straightConnector1">
              <a:avLst/>
            </a:prstGeom>
            <a:noFill/>
            <a:ln cap="flat" cmpd="sng" w="9525">
              <a:solidFill>
                <a:schemeClr val="dk1"/>
              </a:solidFill>
              <a:prstDash val="solid"/>
              <a:round/>
              <a:headEnd len="med" w="med" type="none"/>
              <a:tailEnd len="med" w="med" type="none"/>
            </a:ln>
          </p:spPr>
        </p:cxnSp>
        <p:cxnSp>
          <p:nvCxnSpPr>
            <p:cNvPr id="133" name="Google Shape;133;p14"/>
            <p:cNvCxnSpPr/>
            <p:nvPr/>
          </p:nvCxnSpPr>
          <p:spPr>
            <a:xfrm rot="10800000">
              <a:off x="-21562" y="4870450"/>
              <a:ext cx="9187200" cy="0"/>
            </a:xfrm>
            <a:prstGeom prst="straightConnector1">
              <a:avLst/>
            </a:prstGeom>
            <a:noFill/>
            <a:ln cap="flat" cmpd="sng" w="9525">
              <a:solidFill>
                <a:schemeClr val="dk1"/>
              </a:solidFill>
              <a:prstDash val="solid"/>
              <a:round/>
              <a:headEnd len="med" w="med" type="none"/>
              <a:tailEnd len="med" w="med" type="none"/>
            </a:ln>
          </p:spPr>
        </p:cxnSp>
      </p:grpSp>
      <p:grpSp>
        <p:nvGrpSpPr>
          <p:cNvPr id="134" name="Google Shape;134;p14"/>
          <p:cNvGrpSpPr/>
          <p:nvPr/>
        </p:nvGrpSpPr>
        <p:grpSpPr>
          <a:xfrm>
            <a:off x="8285475" y="-438425"/>
            <a:ext cx="1720283" cy="6532509"/>
            <a:chOff x="8285475" y="-438425"/>
            <a:chExt cx="1720283" cy="6532509"/>
          </a:xfrm>
        </p:grpSpPr>
        <p:grpSp>
          <p:nvGrpSpPr>
            <p:cNvPr id="135" name="Google Shape;135;p14"/>
            <p:cNvGrpSpPr/>
            <p:nvPr/>
          </p:nvGrpSpPr>
          <p:grpSpPr>
            <a:xfrm>
              <a:off x="8293251" y="4381577"/>
              <a:ext cx="1712507" cy="1712507"/>
              <a:chOff x="-4626425" y="-4587625"/>
              <a:chExt cx="7590900" cy="7590900"/>
            </a:xfrm>
          </p:grpSpPr>
          <p:sp>
            <p:nvSpPr>
              <p:cNvPr id="136" name="Google Shape;136;p14"/>
              <p:cNvSpPr/>
              <p:nvPr/>
            </p:nvSpPr>
            <p:spPr>
              <a:xfrm>
                <a:off x="-4626425" y="-4587625"/>
                <a:ext cx="7590900" cy="7590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sp>
            <p:nvSpPr>
              <p:cNvPr id="137" name="Google Shape;137;p14"/>
              <p:cNvSpPr/>
              <p:nvPr/>
            </p:nvSpPr>
            <p:spPr>
              <a:xfrm>
                <a:off x="-3233075" y="-3194275"/>
                <a:ext cx="4804200" cy="4804200"/>
              </a:xfrm>
              <a:prstGeom prst="ellipse">
                <a:avLst/>
              </a:prstGeom>
              <a:solidFill>
                <a:srgbClr val="4A86E8">
                  <a:alpha val="2658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grpSp>
        <p:sp>
          <p:nvSpPr>
            <p:cNvPr id="138" name="Google Shape;138;p14"/>
            <p:cNvSpPr/>
            <p:nvPr/>
          </p:nvSpPr>
          <p:spPr>
            <a:xfrm>
              <a:off x="8285475" y="-438425"/>
              <a:ext cx="1209000" cy="1209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grpSp>
      <p:sp>
        <p:nvSpPr>
          <p:cNvPr id="139" name="Google Shape;139;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140" name="Shape 140"/>
        <p:cNvGrpSpPr/>
        <p:nvPr/>
      </p:nvGrpSpPr>
      <p:grpSpPr>
        <a:xfrm>
          <a:off x="0" y="0"/>
          <a:ext cx="0" cy="0"/>
          <a:chOff x="0" y="0"/>
          <a:chExt cx="0" cy="0"/>
        </a:xfrm>
      </p:grpSpPr>
      <p:sp>
        <p:nvSpPr>
          <p:cNvPr id="141" name="Google Shape;141;p15"/>
          <p:cNvSpPr txBox="1"/>
          <p:nvPr>
            <p:ph type="title"/>
          </p:nvPr>
        </p:nvSpPr>
        <p:spPr>
          <a:xfrm>
            <a:off x="720000" y="407675"/>
            <a:ext cx="7704000" cy="610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grpSp>
        <p:nvGrpSpPr>
          <p:cNvPr id="142" name="Google Shape;142;p15"/>
          <p:cNvGrpSpPr/>
          <p:nvPr/>
        </p:nvGrpSpPr>
        <p:grpSpPr>
          <a:xfrm>
            <a:off x="-21637" y="273050"/>
            <a:ext cx="9187275" cy="4597400"/>
            <a:chOff x="-21637" y="273050"/>
            <a:chExt cx="9187275" cy="4597400"/>
          </a:xfrm>
        </p:grpSpPr>
        <p:cxnSp>
          <p:nvCxnSpPr>
            <p:cNvPr id="143" name="Google Shape;143;p15"/>
            <p:cNvCxnSpPr/>
            <p:nvPr/>
          </p:nvCxnSpPr>
          <p:spPr>
            <a:xfrm rot="10800000">
              <a:off x="-21637" y="273050"/>
              <a:ext cx="9187200" cy="0"/>
            </a:xfrm>
            <a:prstGeom prst="straightConnector1">
              <a:avLst/>
            </a:prstGeom>
            <a:noFill/>
            <a:ln cap="flat" cmpd="sng" w="9525">
              <a:solidFill>
                <a:schemeClr val="dk1"/>
              </a:solidFill>
              <a:prstDash val="solid"/>
              <a:round/>
              <a:headEnd len="med" w="med" type="none"/>
              <a:tailEnd len="med" w="med" type="none"/>
            </a:ln>
          </p:spPr>
        </p:cxnSp>
        <p:cxnSp>
          <p:nvCxnSpPr>
            <p:cNvPr id="144" name="Google Shape;144;p15"/>
            <p:cNvCxnSpPr/>
            <p:nvPr/>
          </p:nvCxnSpPr>
          <p:spPr>
            <a:xfrm rot="10800000">
              <a:off x="-21562" y="4870450"/>
              <a:ext cx="9187200" cy="0"/>
            </a:xfrm>
            <a:prstGeom prst="straightConnector1">
              <a:avLst/>
            </a:prstGeom>
            <a:noFill/>
            <a:ln cap="flat" cmpd="sng" w="9525">
              <a:solidFill>
                <a:schemeClr val="dk1"/>
              </a:solidFill>
              <a:prstDash val="solid"/>
              <a:round/>
              <a:headEnd len="med" w="med" type="none"/>
              <a:tailEnd len="med" w="med" type="none"/>
            </a:ln>
          </p:spPr>
        </p:cxnSp>
      </p:grpSp>
      <p:grpSp>
        <p:nvGrpSpPr>
          <p:cNvPr id="145" name="Google Shape;145;p15"/>
          <p:cNvGrpSpPr/>
          <p:nvPr/>
        </p:nvGrpSpPr>
        <p:grpSpPr>
          <a:xfrm>
            <a:off x="-1183199" y="-308550"/>
            <a:ext cx="11340599" cy="3736559"/>
            <a:chOff x="-1183199" y="-308550"/>
            <a:chExt cx="11340599" cy="3736559"/>
          </a:xfrm>
        </p:grpSpPr>
        <p:grpSp>
          <p:nvGrpSpPr>
            <p:cNvPr id="146" name="Google Shape;146;p15"/>
            <p:cNvGrpSpPr/>
            <p:nvPr/>
          </p:nvGrpSpPr>
          <p:grpSpPr>
            <a:xfrm>
              <a:off x="-1183199" y="1715502"/>
              <a:ext cx="1712507" cy="1712507"/>
              <a:chOff x="-4626425" y="-4587625"/>
              <a:chExt cx="7590900" cy="7590900"/>
            </a:xfrm>
          </p:grpSpPr>
          <p:sp>
            <p:nvSpPr>
              <p:cNvPr id="147" name="Google Shape;147;p15"/>
              <p:cNvSpPr/>
              <p:nvPr/>
            </p:nvSpPr>
            <p:spPr>
              <a:xfrm>
                <a:off x="-4626425" y="-4587625"/>
                <a:ext cx="7590900" cy="7590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sp>
            <p:nvSpPr>
              <p:cNvPr id="148" name="Google Shape;148;p15"/>
              <p:cNvSpPr/>
              <p:nvPr/>
            </p:nvSpPr>
            <p:spPr>
              <a:xfrm>
                <a:off x="-3233075" y="-3194275"/>
                <a:ext cx="4804200" cy="4804200"/>
              </a:xfrm>
              <a:prstGeom prst="ellipse">
                <a:avLst/>
              </a:prstGeom>
              <a:solidFill>
                <a:srgbClr val="4A86E8">
                  <a:alpha val="2658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grpSp>
        <p:sp>
          <p:nvSpPr>
            <p:cNvPr id="149" name="Google Shape;149;p15"/>
            <p:cNvSpPr/>
            <p:nvPr/>
          </p:nvSpPr>
          <p:spPr>
            <a:xfrm>
              <a:off x="8424000" y="-308550"/>
              <a:ext cx="1733400" cy="1733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grpSp>
      <p:sp>
        <p:nvSpPr>
          <p:cNvPr id="150" name="Google Shape;150;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51" name="Shape 151"/>
        <p:cNvGrpSpPr/>
        <p:nvPr/>
      </p:nvGrpSpPr>
      <p:grpSpPr>
        <a:xfrm>
          <a:off x="0" y="0"/>
          <a:ext cx="0" cy="0"/>
          <a:chOff x="0" y="0"/>
          <a:chExt cx="0" cy="0"/>
        </a:xfrm>
      </p:grpSpPr>
      <p:sp>
        <p:nvSpPr>
          <p:cNvPr id="152" name="Google Shape;152;p16"/>
          <p:cNvSpPr txBox="1"/>
          <p:nvPr>
            <p:ph type="title"/>
          </p:nvPr>
        </p:nvSpPr>
        <p:spPr>
          <a:xfrm>
            <a:off x="740075" y="558150"/>
            <a:ext cx="4064100" cy="6423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53" name="Google Shape;153;p16"/>
          <p:cNvSpPr txBox="1"/>
          <p:nvPr>
            <p:ph idx="1" type="subTitle"/>
          </p:nvPr>
        </p:nvSpPr>
        <p:spPr>
          <a:xfrm>
            <a:off x="740075" y="1200450"/>
            <a:ext cx="4064100" cy="727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4" name="Google Shape;154;p16"/>
          <p:cNvSpPr/>
          <p:nvPr>
            <p:ph idx="2" type="pic"/>
          </p:nvPr>
        </p:nvSpPr>
        <p:spPr>
          <a:xfrm>
            <a:off x="5031725" y="2991150"/>
            <a:ext cx="3399000" cy="1612800"/>
          </a:xfrm>
          <a:prstGeom prst="rect">
            <a:avLst/>
          </a:prstGeom>
          <a:noFill/>
          <a:ln cap="flat" cmpd="sng" w="9525">
            <a:solidFill>
              <a:schemeClr val="dk1"/>
            </a:solidFill>
            <a:prstDash val="solid"/>
            <a:round/>
            <a:headEnd len="sm" w="sm" type="none"/>
            <a:tailEnd len="sm" w="sm" type="none"/>
          </a:ln>
        </p:spPr>
      </p:sp>
      <p:sp>
        <p:nvSpPr>
          <p:cNvPr id="155" name="Google Shape;155;p16"/>
          <p:cNvSpPr/>
          <p:nvPr>
            <p:ph idx="3" type="pic"/>
          </p:nvPr>
        </p:nvSpPr>
        <p:spPr>
          <a:xfrm>
            <a:off x="5031725" y="543275"/>
            <a:ext cx="3399000" cy="2223600"/>
          </a:xfrm>
          <a:prstGeom prst="rect">
            <a:avLst/>
          </a:prstGeom>
          <a:noFill/>
          <a:ln cap="flat" cmpd="sng" w="9525">
            <a:solidFill>
              <a:schemeClr val="dk1"/>
            </a:solidFill>
            <a:prstDash val="solid"/>
            <a:round/>
            <a:headEnd len="sm" w="sm" type="none"/>
            <a:tailEnd len="sm" w="sm" type="none"/>
          </a:ln>
        </p:spPr>
      </p:sp>
      <p:sp>
        <p:nvSpPr>
          <p:cNvPr id="156" name="Google Shape;156;p16"/>
          <p:cNvSpPr/>
          <p:nvPr>
            <p:ph idx="4" type="pic"/>
          </p:nvPr>
        </p:nvSpPr>
        <p:spPr>
          <a:xfrm>
            <a:off x="740075" y="1999800"/>
            <a:ext cx="4064100" cy="2602200"/>
          </a:xfrm>
          <a:prstGeom prst="rect">
            <a:avLst/>
          </a:prstGeom>
          <a:noFill/>
          <a:ln cap="flat" cmpd="sng" w="9525">
            <a:solidFill>
              <a:schemeClr val="dk1"/>
            </a:solidFill>
            <a:prstDash val="solid"/>
            <a:round/>
            <a:headEnd len="sm" w="sm" type="none"/>
            <a:tailEnd len="sm" w="sm" type="none"/>
          </a:ln>
        </p:spPr>
      </p:sp>
      <p:grpSp>
        <p:nvGrpSpPr>
          <p:cNvPr id="157" name="Google Shape;157;p16"/>
          <p:cNvGrpSpPr/>
          <p:nvPr/>
        </p:nvGrpSpPr>
        <p:grpSpPr>
          <a:xfrm>
            <a:off x="-21637" y="273050"/>
            <a:ext cx="9187275" cy="4597400"/>
            <a:chOff x="-21637" y="273050"/>
            <a:chExt cx="9187275" cy="4597400"/>
          </a:xfrm>
        </p:grpSpPr>
        <p:cxnSp>
          <p:nvCxnSpPr>
            <p:cNvPr id="158" name="Google Shape;158;p16"/>
            <p:cNvCxnSpPr/>
            <p:nvPr/>
          </p:nvCxnSpPr>
          <p:spPr>
            <a:xfrm rot="10800000">
              <a:off x="-21637" y="273050"/>
              <a:ext cx="9187200" cy="0"/>
            </a:xfrm>
            <a:prstGeom prst="straightConnector1">
              <a:avLst/>
            </a:prstGeom>
            <a:noFill/>
            <a:ln cap="flat" cmpd="sng" w="9525">
              <a:solidFill>
                <a:schemeClr val="dk1"/>
              </a:solidFill>
              <a:prstDash val="solid"/>
              <a:round/>
              <a:headEnd len="med" w="med" type="none"/>
              <a:tailEnd len="med" w="med" type="none"/>
            </a:ln>
          </p:spPr>
        </p:cxnSp>
        <p:cxnSp>
          <p:nvCxnSpPr>
            <p:cNvPr id="159" name="Google Shape;159;p16"/>
            <p:cNvCxnSpPr/>
            <p:nvPr/>
          </p:nvCxnSpPr>
          <p:spPr>
            <a:xfrm rot="10800000">
              <a:off x="-21562" y="4870450"/>
              <a:ext cx="9187200" cy="0"/>
            </a:xfrm>
            <a:prstGeom prst="straightConnector1">
              <a:avLst/>
            </a:prstGeom>
            <a:noFill/>
            <a:ln cap="flat" cmpd="sng" w="9525">
              <a:solidFill>
                <a:schemeClr val="dk1"/>
              </a:solidFill>
              <a:prstDash val="solid"/>
              <a:round/>
              <a:headEnd len="med" w="med" type="none"/>
              <a:tailEnd len="med" w="med" type="none"/>
            </a:ln>
          </p:spPr>
        </p:cxnSp>
      </p:grpSp>
      <p:grpSp>
        <p:nvGrpSpPr>
          <p:cNvPr id="160" name="Google Shape;160;p16"/>
          <p:cNvGrpSpPr/>
          <p:nvPr/>
        </p:nvGrpSpPr>
        <p:grpSpPr>
          <a:xfrm>
            <a:off x="-546825" y="-1295700"/>
            <a:ext cx="10457500" cy="7633050"/>
            <a:chOff x="-546825" y="-1295700"/>
            <a:chExt cx="10457500" cy="7633050"/>
          </a:xfrm>
        </p:grpSpPr>
        <p:grpSp>
          <p:nvGrpSpPr>
            <p:cNvPr id="161" name="Google Shape;161;p16"/>
            <p:cNvGrpSpPr/>
            <p:nvPr/>
          </p:nvGrpSpPr>
          <p:grpSpPr>
            <a:xfrm>
              <a:off x="-546825" y="-1295700"/>
              <a:ext cx="10457500" cy="7633050"/>
              <a:chOff x="-546825" y="-1295700"/>
              <a:chExt cx="10457500" cy="7633050"/>
            </a:xfrm>
          </p:grpSpPr>
          <p:sp>
            <p:nvSpPr>
              <p:cNvPr id="162" name="Google Shape;162;p16"/>
              <p:cNvSpPr/>
              <p:nvPr/>
            </p:nvSpPr>
            <p:spPr>
              <a:xfrm>
                <a:off x="8177275" y="4603950"/>
                <a:ext cx="1733400" cy="1733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sp>
            <p:nvSpPr>
              <p:cNvPr id="163" name="Google Shape;163;p16"/>
              <p:cNvSpPr/>
              <p:nvPr/>
            </p:nvSpPr>
            <p:spPr>
              <a:xfrm>
                <a:off x="-546825" y="-1295700"/>
                <a:ext cx="1733400" cy="1733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grpSp>
        <p:sp>
          <p:nvSpPr>
            <p:cNvPr id="164" name="Google Shape;164;p16"/>
            <p:cNvSpPr/>
            <p:nvPr/>
          </p:nvSpPr>
          <p:spPr>
            <a:xfrm>
              <a:off x="-330400" y="4804750"/>
              <a:ext cx="808500" cy="808500"/>
            </a:xfrm>
            <a:prstGeom prst="ellipse">
              <a:avLst/>
            </a:prstGeom>
            <a:solidFill>
              <a:srgbClr val="4A86E8">
                <a:alpha val="2658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grpSp>
      <p:sp>
        <p:nvSpPr>
          <p:cNvPr id="165" name="Google Shape;165;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66" name="Shape 166"/>
        <p:cNvGrpSpPr/>
        <p:nvPr/>
      </p:nvGrpSpPr>
      <p:grpSpPr>
        <a:xfrm>
          <a:off x="0" y="0"/>
          <a:ext cx="0" cy="0"/>
          <a:chOff x="0" y="0"/>
          <a:chExt cx="0" cy="0"/>
        </a:xfrm>
      </p:grpSpPr>
      <p:sp>
        <p:nvSpPr>
          <p:cNvPr id="167" name="Google Shape;167;p17"/>
          <p:cNvSpPr txBox="1"/>
          <p:nvPr>
            <p:ph type="title"/>
          </p:nvPr>
        </p:nvSpPr>
        <p:spPr>
          <a:xfrm>
            <a:off x="782950" y="1188725"/>
            <a:ext cx="5151300" cy="5865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68" name="Google Shape;168;p17"/>
          <p:cNvSpPr txBox="1"/>
          <p:nvPr>
            <p:ph idx="1" type="subTitle"/>
          </p:nvPr>
        </p:nvSpPr>
        <p:spPr>
          <a:xfrm>
            <a:off x="782950" y="1965950"/>
            <a:ext cx="5151300" cy="195540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200"/>
              <a:buAutoNum type="arabicPeriod"/>
              <a:defRPr/>
            </a:lvl1pPr>
            <a:lvl2pPr lvl="1" rtl="0" algn="ctr">
              <a:lnSpc>
                <a:spcPct val="100000"/>
              </a:lnSpc>
              <a:spcBef>
                <a:spcPts val="1000"/>
              </a:spcBef>
              <a:spcAft>
                <a:spcPts val="0"/>
              </a:spcAft>
              <a:buSzPts val="1200"/>
              <a:buAutoNum type="alphaLcPeriod"/>
              <a:defRPr/>
            </a:lvl2pPr>
            <a:lvl3pPr lvl="2" rtl="0" algn="ctr">
              <a:lnSpc>
                <a:spcPct val="100000"/>
              </a:lnSpc>
              <a:spcBef>
                <a:spcPts val="0"/>
              </a:spcBef>
              <a:spcAft>
                <a:spcPts val="0"/>
              </a:spcAft>
              <a:buSzPts val="1200"/>
              <a:buAutoNum type="romanLcPeriod"/>
              <a:defRPr/>
            </a:lvl3pPr>
            <a:lvl4pPr lvl="3" rtl="0" algn="ctr">
              <a:lnSpc>
                <a:spcPct val="100000"/>
              </a:lnSpc>
              <a:spcBef>
                <a:spcPts val="0"/>
              </a:spcBef>
              <a:spcAft>
                <a:spcPts val="0"/>
              </a:spcAft>
              <a:buSzPts val="1200"/>
              <a:buAutoNum type="arabicPeriod"/>
              <a:defRPr/>
            </a:lvl4pPr>
            <a:lvl5pPr lvl="4" rtl="0" algn="ctr">
              <a:lnSpc>
                <a:spcPct val="100000"/>
              </a:lnSpc>
              <a:spcBef>
                <a:spcPts val="0"/>
              </a:spcBef>
              <a:spcAft>
                <a:spcPts val="0"/>
              </a:spcAft>
              <a:buSzPts val="1200"/>
              <a:buAutoNum type="alphaLcPeriod"/>
              <a:defRPr/>
            </a:lvl5pPr>
            <a:lvl6pPr lvl="5" rtl="0" algn="ctr">
              <a:lnSpc>
                <a:spcPct val="100000"/>
              </a:lnSpc>
              <a:spcBef>
                <a:spcPts val="0"/>
              </a:spcBef>
              <a:spcAft>
                <a:spcPts val="0"/>
              </a:spcAft>
              <a:buSzPts val="1200"/>
              <a:buAutoNum type="romanLcPeriod"/>
              <a:defRPr/>
            </a:lvl6pPr>
            <a:lvl7pPr lvl="6" rtl="0" algn="ctr">
              <a:lnSpc>
                <a:spcPct val="100000"/>
              </a:lnSpc>
              <a:spcBef>
                <a:spcPts val="0"/>
              </a:spcBef>
              <a:spcAft>
                <a:spcPts val="0"/>
              </a:spcAft>
              <a:buSzPts val="1200"/>
              <a:buAutoNum type="arabicPeriod"/>
              <a:defRPr/>
            </a:lvl7pPr>
            <a:lvl8pPr lvl="7" rtl="0" algn="ctr">
              <a:lnSpc>
                <a:spcPct val="100000"/>
              </a:lnSpc>
              <a:spcBef>
                <a:spcPts val="0"/>
              </a:spcBef>
              <a:spcAft>
                <a:spcPts val="0"/>
              </a:spcAft>
              <a:buSzPts val="1200"/>
              <a:buAutoNum type="alphaLcPeriod"/>
              <a:defRPr/>
            </a:lvl8pPr>
            <a:lvl9pPr lvl="8" rtl="0" algn="ctr">
              <a:lnSpc>
                <a:spcPct val="100000"/>
              </a:lnSpc>
              <a:spcBef>
                <a:spcPts val="0"/>
              </a:spcBef>
              <a:spcAft>
                <a:spcPts val="0"/>
              </a:spcAft>
              <a:buSzPts val="1200"/>
              <a:buAutoNum type="romanLcPeriod"/>
              <a:defRPr/>
            </a:lvl9pPr>
          </a:lstStyle>
          <a:p/>
        </p:txBody>
      </p:sp>
      <p:grpSp>
        <p:nvGrpSpPr>
          <p:cNvPr id="169" name="Google Shape;169;p17"/>
          <p:cNvGrpSpPr/>
          <p:nvPr/>
        </p:nvGrpSpPr>
        <p:grpSpPr>
          <a:xfrm>
            <a:off x="-21637" y="273050"/>
            <a:ext cx="9187275" cy="4597400"/>
            <a:chOff x="-21637" y="273050"/>
            <a:chExt cx="9187275" cy="4597400"/>
          </a:xfrm>
        </p:grpSpPr>
        <p:cxnSp>
          <p:nvCxnSpPr>
            <p:cNvPr id="170" name="Google Shape;170;p17"/>
            <p:cNvCxnSpPr/>
            <p:nvPr/>
          </p:nvCxnSpPr>
          <p:spPr>
            <a:xfrm rot="10800000">
              <a:off x="-21637" y="273050"/>
              <a:ext cx="9187200" cy="0"/>
            </a:xfrm>
            <a:prstGeom prst="straightConnector1">
              <a:avLst/>
            </a:prstGeom>
            <a:noFill/>
            <a:ln cap="flat" cmpd="sng" w="9525">
              <a:solidFill>
                <a:schemeClr val="dk1"/>
              </a:solidFill>
              <a:prstDash val="solid"/>
              <a:round/>
              <a:headEnd len="med" w="med" type="none"/>
              <a:tailEnd len="med" w="med" type="none"/>
            </a:ln>
          </p:spPr>
        </p:cxnSp>
        <p:cxnSp>
          <p:nvCxnSpPr>
            <p:cNvPr id="171" name="Google Shape;171;p17"/>
            <p:cNvCxnSpPr/>
            <p:nvPr/>
          </p:nvCxnSpPr>
          <p:spPr>
            <a:xfrm rot="10800000">
              <a:off x="-21562" y="4870450"/>
              <a:ext cx="9187200" cy="0"/>
            </a:xfrm>
            <a:prstGeom prst="straightConnector1">
              <a:avLst/>
            </a:prstGeom>
            <a:noFill/>
            <a:ln cap="flat" cmpd="sng" w="9525">
              <a:solidFill>
                <a:schemeClr val="dk1"/>
              </a:solidFill>
              <a:prstDash val="solid"/>
              <a:round/>
              <a:headEnd len="med" w="med" type="none"/>
              <a:tailEnd len="med" w="med" type="none"/>
            </a:ln>
          </p:spPr>
        </p:cxnSp>
      </p:grpSp>
      <p:grpSp>
        <p:nvGrpSpPr>
          <p:cNvPr id="172" name="Google Shape;172;p17"/>
          <p:cNvGrpSpPr/>
          <p:nvPr/>
        </p:nvGrpSpPr>
        <p:grpSpPr>
          <a:xfrm>
            <a:off x="-683874" y="-574025"/>
            <a:ext cx="5827824" cy="6476384"/>
            <a:chOff x="-683874" y="-574025"/>
            <a:chExt cx="5827824" cy="6476384"/>
          </a:xfrm>
        </p:grpSpPr>
        <p:grpSp>
          <p:nvGrpSpPr>
            <p:cNvPr id="173" name="Google Shape;173;p17"/>
            <p:cNvGrpSpPr/>
            <p:nvPr/>
          </p:nvGrpSpPr>
          <p:grpSpPr>
            <a:xfrm>
              <a:off x="-683874" y="4189852"/>
              <a:ext cx="1712507" cy="1712507"/>
              <a:chOff x="-4626425" y="-4587625"/>
              <a:chExt cx="7590900" cy="7590900"/>
            </a:xfrm>
          </p:grpSpPr>
          <p:sp>
            <p:nvSpPr>
              <p:cNvPr id="174" name="Google Shape;174;p17"/>
              <p:cNvSpPr/>
              <p:nvPr/>
            </p:nvSpPr>
            <p:spPr>
              <a:xfrm>
                <a:off x="-4626425" y="-4587625"/>
                <a:ext cx="7590900" cy="7590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sp>
            <p:nvSpPr>
              <p:cNvPr id="175" name="Google Shape;175;p17"/>
              <p:cNvSpPr/>
              <p:nvPr/>
            </p:nvSpPr>
            <p:spPr>
              <a:xfrm>
                <a:off x="-3233075" y="-3194275"/>
                <a:ext cx="4804200" cy="4804200"/>
              </a:xfrm>
              <a:prstGeom prst="ellipse">
                <a:avLst/>
              </a:prstGeom>
              <a:solidFill>
                <a:srgbClr val="4A86E8">
                  <a:alpha val="2658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grpSp>
        <p:sp>
          <p:nvSpPr>
            <p:cNvPr id="176" name="Google Shape;176;p17"/>
            <p:cNvSpPr/>
            <p:nvPr/>
          </p:nvSpPr>
          <p:spPr>
            <a:xfrm>
              <a:off x="4000050" y="-574025"/>
              <a:ext cx="1143900" cy="1143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grpSp>
      <p:sp>
        <p:nvSpPr>
          <p:cNvPr id="177" name="Google Shape;177;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_1_1">
    <p:spTree>
      <p:nvGrpSpPr>
        <p:cNvPr id="178" name="Shape 178"/>
        <p:cNvGrpSpPr/>
        <p:nvPr/>
      </p:nvGrpSpPr>
      <p:grpSpPr>
        <a:xfrm>
          <a:off x="0" y="0"/>
          <a:ext cx="0" cy="0"/>
          <a:chOff x="0" y="0"/>
          <a:chExt cx="0" cy="0"/>
        </a:xfrm>
      </p:grpSpPr>
      <p:sp>
        <p:nvSpPr>
          <p:cNvPr id="179" name="Google Shape;179;p18"/>
          <p:cNvSpPr txBox="1"/>
          <p:nvPr>
            <p:ph idx="1" type="subTitle"/>
          </p:nvPr>
        </p:nvSpPr>
        <p:spPr>
          <a:xfrm>
            <a:off x="726775" y="1169725"/>
            <a:ext cx="7704000" cy="6741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200"/>
              <a:buChar char="■"/>
              <a:defRPr/>
            </a:lvl1pPr>
            <a:lvl2pPr lvl="1" rtl="0">
              <a:lnSpc>
                <a:spcPct val="100000"/>
              </a:lnSpc>
              <a:spcBef>
                <a:spcPts val="0"/>
              </a:spcBef>
              <a:spcAft>
                <a:spcPts val="0"/>
              </a:spcAft>
              <a:buSzPts val="1200"/>
              <a:buChar char="○"/>
              <a:defRPr/>
            </a:lvl2pPr>
            <a:lvl3pPr lvl="2" rtl="0">
              <a:lnSpc>
                <a:spcPct val="100000"/>
              </a:lnSpc>
              <a:spcBef>
                <a:spcPts val="0"/>
              </a:spcBef>
              <a:spcAft>
                <a:spcPts val="0"/>
              </a:spcAft>
              <a:buSzPts val="1200"/>
              <a:buChar char="■"/>
              <a:defRPr/>
            </a:lvl3pPr>
            <a:lvl4pPr lvl="3" rtl="0">
              <a:lnSpc>
                <a:spcPct val="100000"/>
              </a:lnSpc>
              <a:spcBef>
                <a:spcPts val="0"/>
              </a:spcBef>
              <a:spcAft>
                <a:spcPts val="0"/>
              </a:spcAft>
              <a:buSzPts val="1200"/>
              <a:buChar char="●"/>
              <a:defRPr/>
            </a:lvl4pPr>
            <a:lvl5pPr lvl="4" rtl="0">
              <a:lnSpc>
                <a:spcPct val="100000"/>
              </a:lnSpc>
              <a:spcBef>
                <a:spcPts val="0"/>
              </a:spcBef>
              <a:spcAft>
                <a:spcPts val="0"/>
              </a:spcAft>
              <a:buSzPts val="1200"/>
              <a:buChar char="○"/>
              <a:defRPr/>
            </a:lvl5pPr>
            <a:lvl6pPr lvl="5" rtl="0">
              <a:lnSpc>
                <a:spcPct val="100000"/>
              </a:lnSpc>
              <a:spcBef>
                <a:spcPts val="0"/>
              </a:spcBef>
              <a:spcAft>
                <a:spcPts val="0"/>
              </a:spcAft>
              <a:buSzPts val="1200"/>
              <a:buChar char="■"/>
              <a:defRPr/>
            </a:lvl6pPr>
            <a:lvl7pPr lvl="6" rtl="0">
              <a:lnSpc>
                <a:spcPct val="100000"/>
              </a:lnSpc>
              <a:spcBef>
                <a:spcPts val="0"/>
              </a:spcBef>
              <a:spcAft>
                <a:spcPts val="0"/>
              </a:spcAft>
              <a:buSzPts val="1200"/>
              <a:buChar char="●"/>
              <a:defRPr/>
            </a:lvl7pPr>
            <a:lvl8pPr lvl="7" rtl="0">
              <a:lnSpc>
                <a:spcPct val="100000"/>
              </a:lnSpc>
              <a:spcBef>
                <a:spcPts val="0"/>
              </a:spcBef>
              <a:spcAft>
                <a:spcPts val="0"/>
              </a:spcAft>
              <a:buSzPts val="1200"/>
              <a:buChar char="○"/>
              <a:defRPr/>
            </a:lvl8pPr>
            <a:lvl9pPr lvl="8" rtl="0">
              <a:lnSpc>
                <a:spcPct val="100000"/>
              </a:lnSpc>
              <a:spcBef>
                <a:spcPts val="0"/>
              </a:spcBef>
              <a:spcAft>
                <a:spcPts val="0"/>
              </a:spcAft>
              <a:buSzPts val="1200"/>
              <a:buChar char="■"/>
              <a:defRPr/>
            </a:lvl9pPr>
          </a:lstStyle>
          <a:p/>
        </p:txBody>
      </p:sp>
      <p:sp>
        <p:nvSpPr>
          <p:cNvPr id="180" name="Google Shape;180;p18"/>
          <p:cNvSpPr txBox="1"/>
          <p:nvPr>
            <p:ph type="title"/>
          </p:nvPr>
        </p:nvSpPr>
        <p:spPr>
          <a:xfrm>
            <a:off x="720000" y="407675"/>
            <a:ext cx="7704000" cy="610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grpSp>
        <p:nvGrpSpPr>
          <p:cNvPr id="181" name="Google Shape;181;p18"/>
          <p:cNvGrpSpPr/>
          <p:nvPr/>
        </p:nvGrpSpPr>
        <p:grpSpPr>
          <a:xfrm>
            <a:off x="-21637" y="273050"/>
            <a:ext cx="9187275" cy="4597400"/>
            <a:chOff x="-21637" y="273050"/>
            <a:chExt cx="9187275" cy="4597400"/>
          </a:xfrm>
        </p:grpSpPr>
        <p:cxnSp>
          <p:nvCxnSpPr>
            <p:cNvPr id="182" name="Google Shape;182;p18"/>
            <p:cNvCxnSpPr/>
            <p:nvPr/>
          </p:nvCxnSpPr>
          <p:spPr>
            <a:xfrm rot="10800000">
              <a:off x="-21637" y="273050"/>
              <a:ext cx="9187200" cy="0"/>
            </a:xfrm>
            <a:prstGeom prst="straightConnector1">
              <a:avLst/>
            </a:prstGeom>
            <a:noFill/>
            <a:ln cap="flat" cmpd="sng" w="9525">
              <a:solidFill>
                <a:schemeClr val="dk1"/>
              </a:solidFill>
              <a:prstDash val="solid"/>
              <a:round/>
              <a:headEnd len="med" w="med" type="none"/>
              <a:tailEnd len="med" w="med" type="none"/>
            </a:ln>
          </p:spPr>
        </p:cxnSp>
        <p:cxnSp>
          <p:nvCxnSpPr>
            <p:cNvPr id="183" name="Google Shape;183;p18"/>
            <p:cNvCxnSpPr/>
            <p:nvPr/>
          </p:nvCxnSpPr>
          <p:spPr>
            <a:xfrm rot="10800000">
              <a:off x="-21562" y="4870450"/>
              <a:ext cx="9187200" cy="0"/>
            </a:xfrm>
            <a:prstGeom prst="straightConnector1">
              <a:avLst/>
            </a:prstGeom>
            <a:noFill/>
            <a:ln cap="flat" cmpd="sng" w="9525">
              <a:solidFill>
                <a:schemeClr val="dk1"/>
              </a:solidFill>
              <a:prstDash val="solid"/>
              <a:round/>
              <a:headEnd len="med" w="med" type="none"/>
              <a:tailEnd len="med" w="med" type="none"/>
            </a:ln>
          </p:spPr>
        </p:cxnSp>
      </p:grpSp>
      <p:grpSp>
        <p:nvGrpSpPr>
          <p:cNvPr id="184" name="Google Shape;184;p18"/>
          <p:cNvGrpSpPr/>
          <p:nvPr/>
        </p:nvGrpSpPr>
        <p:grpSpPr>
          <a:xfrm>
            <a:off x="-782399" y="1630450"/>
            <a:ext cx="11075874" cy="4434809"/>
            <a:chOff x="-782399" y="1630450"/>
            <a:chExt cx="11075874" cy="4434809"/>
          </a:xfrm>
        </p:grpSpPr>
        <p:grpSp>
          <p:nvGrpSpPr>
            <p:cNvPr id="185" name="Google Shape;185;p18"/>
            <p:cNvGrpSpPr/>
            <p:nvPr/>
          </p:nvGrpSpPr>
          <p:grpSpPr>
            <a:xfrm>
              <a:off x="-782399" y="4352752"/>
              <a:ext cx="1712507" cy="1712507"/>
              <a:chOff x="-4626425" y="-4587625"/>
              <a:chExt cx="7590900" cy="7590900"/>
            </a:xfrm>
          </p:grpSpPr>
          <p:sp>
            <p:nvSpPr>
              <p:cNvPr id="186" name="Google Shape;186;p18"/>
              <p:cNvSpPr/>
              <p:nvPr/>
            </p:nvSpPr>
            <p:spPr>
              <a:xfrm>
                <a:off x="-4626425" y="-4587625"/>
                <a:ext cx="7590900" cy="7590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sp>
            <p:nvSpPr>
              <p:cNvPr id="187" name="Google Shape;187;p18"/>
              <p:cNvSpPr/>
              <p:nvPr/>
            </p:nvSpPr>
            <p:spPr>
              <a:xfrm>
                <a:off x="-3233075" y="-3194275"/>
                <a:ext cx="4804200" cy="4804200"/>
              </a:xfrm>
              <a:prstGeom prst="ellipse">
                <a:avLst/>
              </a:prstGeom>
              <a:solidFill>
                <a:srgbClr val="4A86E8">
                  <a:alpha val="2658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grpSp>
        <p:sp>
          <p:nvSpPr>
            <p:cNvPr id="188" name="Google Shape;188;p18"/>
            <p:cNvSpPr/>
            <p:nvPr/>
          </p:nvSpPr>
          <p:spPr>
            <a:xfrm>
              <a:off x="8560075" y="1630450"/>
              <a:ext cx="1733400" cy="1733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grpSp>
      <p:sp>
        <p:nvSpPr>
          <p:cNvPr id="189" name="Google Shape;189;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_1">
    <p:spTree>
      <p:nvGrpSpPr>
        <p:cNvPr id="190" name="Shape 190"/>
        <p:cNvGrpSpPr/>
        <p:nvPr/>
      </p:nvGrpSpPr>
      <p:grpSpPr>
        <a:xfrm>
          <a:off x="0" y="0"/>
          <a:ext cx="0" cy="0"/>
          <a:chOff x="0" y="0"/>
          <a:chExt cx="0" cy="0"/>
        </a:xfrm>
      </p:grpSpPr>
      <p:grpSp>
        <p:nvGrpSpPr>
          <p:cNvPr id="191" name="Google Shape;191;p19"/>
          <p:cNvGrpSpPr/>
          <p:nvPr/>
        </p:nvGrpSpPr>
        <p:grpSpPr>
          <a:xfrm>
            <a:off x="-832574" y="-971898"/>
            <a:ext cx="1712507" cy="1712507"/>
            <a:chOff x="-4626425" y="-4587625"/>
            <a:chExt cx="7590900" cy="7590900"/>
          </a:xfrm>
        </p:grpSpPr>
        <p:sp>
          <p:nvSpPr>
            <p:cNvPr id="192" name="Google Shape;192;p19"/>
            <p:cNvSpPr/>
            <p:nvPr/>
          </p:nvSpPr>
          <p:spPr>
            <a:xfrm>
              <a:off x="-4626425" y="-4587625"/>
              <a:ext cx="7590900" cy="7590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sp>
          <p:nvSpPr>
            <p:cNvPr id="193" name="Google Shape;193;p19"/>
            <p:cNvSpPr/>
            <p:nvPr/>
          </p:nvSpPr>
          <p:spPr>
            <a:xfrm>
              <a:off x="-3233075" y="-3194275"/>
              <a:ext cx="4804200" cy="4804200"/>
            </a:xfrm>
            <a:prstGeom prst="ellipse">
              <a:avLst/>
            </a:prstGeom>
            <a:solidFill>
              <a:srgbClr val="4A86E8">
                <a:alpha val="2658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grpSp>
      <p:sp>
        <p:nvSpPr>
          <p:cNvPr id="194" name="Google Shape;194;p19"/>
          <p:cNvSpPr txBox="1"/>
          <p:nvPr>
            <p:ph idx="1" type="subTitle"/>
          </p:nvPr>
        </p:nvSpPr>
        <p:spPr>
          <a:xfrm>
            <a:off x="4774402" y="1794450"/>
            <a:ext cx="3564000" cy="155460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200"/>
              <a:buChar char="■"/>
              <a:defRPr b="1"/>
            </a:lvl1pPr>
            <a:lvl2pPr lvl="1" rtl="0" algn="ctr">
              <a:lnSpc>
                <a:spcPct val="100000"/>
              </a:lnSpc>
              <a:spcBef>
                <a:spcPts val="0"/>
              </a:spcBef>
              <a:spcAft>
                <a:spcPts val="0"/>
              </a:spcAft>
              <a:buSzPts val="1200"/>
              <a:buChar char="○"/>
              <a:defRPr/>
            </a:lvl2pPr>
            <a:lvl3pPr lvl="2" rtl="0" algn="ctr">
              <a:lnSpc>
                <a:spcPct val="100000"/>
              </a:lnSpc>
              <a:spcBef>
                <a:spcPts val="0"/>
              </a:spcBef>
              <a:spcAft>
                <a:spcPts val="0"/>
              </a:spcAft>
              <a:buSzPts val="1200"/>
              <a:buChar char="■"/>
              <a:defRPr/>
            </a:lvl3pPr>
            <a:lvl4pPr lvl="3" rtl="0" algn="ctr">
              <a:lnSpc>
                <a:spcPct val="100000"/>
              </a:lnSpc>
              <a:spcBef>
                <a:spcPts val="0"/>
              </a:spcBef>
              <a:spcAft>
                <a:spcPts val="0"/>
              </a:spcAft>
              <a:buSzPts val="1200"/>
              <a:buChar char="●"/>
              <a:defRPr/>
            </a:lvl4pPr>
            <a:lvl5pPr lvl="4" rtl="0" algn="ctr">
              <a:lnSpc>
                <a:spcPct val="100000"/>
              </a:lnSpc>
              <a:spcBef>
                <a:spcPts val="0"/>
              </a:spcBef>
              <a:spcAft>
                <a:spcPts val="0"/>
              </a:spcAft>
              <a:buSzPts val="1200"/>
              <a:buChar char="○"/>
              <a:defRPr/>
            </a:lvl5pPr>
            <a:lvl6pPr lvl="5" rtl="0" algn="ctr">
              <a:lnSpc>
                <a:spcPct val="100000"/>
              </a:lnSpc>
              <a:spcBef>
                <a:spcPts val="0"/>
              </a:spcBef>
              <a:spcAft>
                <a:spcPts val="0"/>
              </a:spcAft>
              <a:buSzPts val="1200"/>
              <a:buChar char="■"/>
              <a:defRPr/>
            </a:lvl6pPr>
            <a:lvl7pPr lvl="6" rtl="0" algn="ctr">
              <a:lnSpc>
                <a:spcPct val="100000"/>
              </a:lnSpc>
              <a:spcBef>
                <a:spcPts val="0"/>
              </a:spcBef>
              <a:spcAft>
                <a:spcPts val="0"/>
              </a:spcAft>
              <a:buSzPts val="1200"/>
              <a:buChar char="●"/>
              <a:defRPr/>
            </a:lvl7pPr>
            <a:lvl8pPr lvl="7" rtl="0" algn="ctr">
              <a:lnSpc>
                <a:spcPct val="100000"/>
              </a:lnSpc>
              <a:spcBef>
                <a:spcPts val="0"/>
              </a:spcBef>
              <a:spcAft>
                <a:spcPts val="0"/>
              </a:spcAft>
              <a:buSzPts val="1200"/>
              <a:buChar char="○"/>
              <a:defRPr/>
            </a:lvl8pPr>
            <a:lvl9pPr lvl="8" rtl="0" algn="ctr">
              <a:lnSpc>
                <a:spcPct val="100000"/>
              </a:lnSpc>
              <a:spcBef>
                <a:spcPts val="0"/>
              </a:spcBef>
              <a:spcAft>
                <a:spcPts val="0"/>
              </a:spcAft>
              <a:buSzPts val="1200"/>
              <a:buChar char="■"/>
              <a:defRPr/>
            </a:lvl9pPr>
          </a:lstStyle>
          <a:p/>
        </p:txBody>
      </p:sp>
      <p:sp>
        <p:nvSpPr>
          <p:cNvPr id="195" name="Google Shape;195;p19"/>
          <p:cNvSpPr txBox="1"/>
          <p:nvPr>
            <p:ph idx="2" type="subTitle"/>
          </p:nvPr>
        </p:nvSpPr>
        <p:spPr>
          <a:xfrm>
            <a:off x="805650" y="1794450"/>
            <a:ext cx="3564000" cy="155460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200"/>
              <a:buChar char="■"/>
              <a:defRPr/>
            </a:lvl1pPr>
            <a:lvl2pPr lvl="1" rtl="0" algn="ctr">
              <a:lnSpc>
                <a:spcPct val="100000"/>
              </a:lnSpc>
              <a:spcBef>
                <a:spcPts val="0"/>
              </a:spcBef>
              <a:spcAft>
                <a:spcPts val="0"/>
              </a:spcAft>
              <a:buSzPts val="1200"/>
              <a:buChar char="○"/>
              <a:defRPr/>
            </a:lvl2pPr>
            <a:lvl3pPr lvl="2" rtl="0" algn="ctr">
              <a:lnSpc>
                <a:spcPct val="100000"/>
              </a:lnSpc>
              <a:spcBef>
                <a:spcPts val="0"/>
              </a:spcBef>
              <a:spcAft>
                <a:spcPts val="0"/>
              </a:spcAft>
              <a:buSzPts val="1200"/>
              <a:buChar char="■"/>
              <a:defRPr/>
            </a:lvl3pPr>
            <a:lvl4pPr lvl="3" rtl="0" algn="ctr">
              <a:lnSpc>
                <a:spcPct val="100000"/>
              </a:lnSpc>
              <a:spcBef>
                <a:spcPts val="0"/>
              </a:spcBef>
              <a:spcAft>
                <a:spcPts val="0"/>
              </a:spcAft>
              <a:buSzPts val="1200"/>
              <a:buChar char="●"/>
              <a:defRPr/>
            </a:lvl4pPr>
            <a:lvl5pPr lvl="4" rtl="0" algn="ctr">
              <a:lnSpc>
                <a:spcPct val="100000"/>
              </a:lnSpc>
              <a:spcBef>
                <a:spcPts val="0"/>
              </a:spcBef>
              <a:spcAft>
                <a:spcPts val="0"/>
              </a:spcAft>
              <a:buSzPts val="1200"/>
              <a:buChar char="○"/>
              <a:defRPr/>
            </a:lvl5pPr>
            <a:lvl6pPr lvl="5" rtl="0" algn="ctr">
              <a:lnSpc>
                <a:spcPct val="100000"/>
              </a:lnSpc>
              <a:spcBef>
                <a:spcPts val="0"/>
              </a:spcBef>
              <a:spcAft>
                <a:spcPts val="0"/>
              </a:spcAft>
              <a:buSzPts val="1200"/>
              <a:buChar char="■"/>
              <a:defRPr/>
            </a:lvl6pPr>
            <a:lvl7pPr lvl="6" rtl="0" algn="ctr">
              <a:lnSpc>
                <a:spcPct val="100000"/>
              </a:lnSpc>
              <a:spcBef>
                <a:spcPts val="0"/>
              </a:spcBef>
              <a:spcAft>
                <a:spcPts val="0"/>
              </a:spcAft>
              <a:buSzPts val="1200"/>
              <a:buChar char="●"/>
              <a:defRPr/>
            </a:lvl7pPr>
            <a:lvl8pPr lvl="7" rtl="0" algn="ctr">
              <a:lnSpc>
                <a:spcPct val="100000"/>
              </a:lnSpc>
              <a:spcBef>
                <a:spcPts val="0"/>
              </a:spcBef>
              <a:spcAft>
                <a:spcPts val="0"/>
              </a:spcAft>
              <a:buSzPts val="1200"/>
              <a:buChar char="○"/>
              <a:defRPr/>
            </a:lvl8pPr>
            <a:lvl9pPr lvl="8" rtl="0" algn="ctr">
              <a:lnSpc>
                <a:spcPct val="100000"/>
              </a:lnSpc>
              <a:spcBef>
                <a:spcPts val="0"/>
              </a:spcBef>
              <a:spcAft>
                <a:spcPts val="0"/>
              </a:spcAft>
              <a:buSzPts val="1200"/>
              <a:buChar char="■"/>
              <a:defRPr/>
            </a:lvl9pPr>
          </a:lstStyle>
          <a:p/>
        </p:txBody>
      </p:sp>
      <p:sp>
        <p:nvSpPr>
          <p:cNvPr id="196" name="Google Shape;196;p19"/>
          <p:cNvSpPr txBox="1"/>
          <p:nvPr>
            <p:ph type="title"/>
          </p:nvPr>
        </p:nvSpPr>
        <p:spPr>
          <a:xfrm>
            <a:off x="720000" y="407675"/>
            <a:ext cx="7704000" cy="610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grpSp>
        <p:nvGrpSpPr>
          <p:cNvPr id="197" name="Google Shape;197;p19"/>
          <p:cNvGrpSpPr/>
          <p:nvPr/>
        </p:nvGrpSpPr>
        <p:grpSpPr>
          <a:xfrm>
            <a:off x="-21637" y="273050"/>
            <a:ext cx="9187275" cy="4597400"/>
            <a:chOff x="-21637" y="273050"/>
            <a:chExt cx="9187275" cy="4597400"/>
          </a:xfrm>
        </p:grpSpPr>
        <p:cxnSp>
          <p:nvCxnSpPr>
            <p:cNvPr id="198" name="Google Shape;198;p19"/>
            <p:cNvCxnSpPr/>
            <p:nvPr/>
          </p:nvCxnSpPr>
          <p:spPr>
            <a:xfrm rot="10800000">
              <a:off x="-21637" y="273050"/>
              <a:ext cx="9187200" cy="0"/>
            </a:xfrm>
            <a:prstGeom prst="straightConnector1">
              <a:avLst/>
            </a:prstGeom>
            <a:noFill/>
            <a:ln cap="flat" cmpd="sng" w="9525">
              <a:solidFill>
                <a:schemeClr val="dk1"/>
              </a:solidFill>
              <a:prstDash val="solid"/>
              <a:round/>
              <a:headEnd len="med" w="med" type="none"/>
              <a:tailEnd len="med" w="med" type="none"/>
            </a:ln>
          </p:spPr>
        </p:cxnSp>
        <p:cxnSp>
          <p:nvCxnSpPr>
            <p:cNvPr id="199" name="Google Shape;199;p19"/>
            <p:cNvCxnSpPr/>
            <p:nvPr/>
          </p:nvCxnSpPr>
          <p:spPr>
            <a:xfrm rot="10800000">
              <a:off x="-21562" y="4870450"/>
              <a:ext cx="9187200" cy="0"/>
            </a:xfrm>
            <a:prstGeom prst="straightConnector1">
              <a:avLst/>
            </a:prstGeom>
            <a:noFill/>
            <a:ln cap="flat" cmpd="sng" w="9525">
              <a:solidFill>
                <a:schemeClr val="dk1"/>
              </a:solidFill>
              <a:prstDash val="solid"/>
              <a:round/>
              <a:headEnd len="med" w="med" type="none"/>
              <a:tailEnd len="med" w="med" type="none"/>
            </a:ln>
          </p:spPr>
        </p:cxnSp>
      </p:grpSp>
      <p:sp>
        <p:nvSpPr>
          <p:cNvPr id="200" name="Google Shape;200;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01" name="Shape 201"/>
        <p:cNvGrpSpPr/>
        <p:nvPr/>
      </p:nvGrpSpPr>
      <p:grpSpPr>
        <a:xfrm>
          <a:off x="0" y="0"/>
          <a:ext cx="0" cy="0"/>
          <a:chOff x="0" y="0"/>
          <a:chExt cx="0" cy="0"/>
        </a:xfrm>
      </p:grpSpPr>
      <p:sp>
        <p:nvSpPr>
          <p:cNvPr id="202" name="Google Shape;202;p20"/>
          <p:cNvSpPr txBox="1"/>
          <p:nvPr>
            <p:ph idx="1" type="subTitle"/>
          </p:nvPr>
        </p:nvSpPr>
        <p:spPr>
          <a:xfrm>
            <a:off x="1112150" y="2486125"/>
            <a:ext cx="1973100" cy="1984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3" name="Google Shape;203;p20"/>
          <p:cNvSpPr txBox="1"/>
          <p:nvPr>
            <p:ph idx="2" type="subTitle"/>
          </p:nvPr>
        </p:nvSpPr>
        <p:spPr>
          <a:xfrm>
            <a:off x="3585450" y="2486127"/>
            <a:ext cx="1973100" cy="1984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4" name="Google Shape;204;p20"/>
          <p:cNvSpPr txBox="1"/>
          <p:nvPr>
            <p:ph idx="3" type="subTitle"/>
          </p:nvPr>
        </p:nvSpPr>
        <p:spPr>
          <a:xfrm>
            <a:off x="6058750" y="2486126"/>
            <a:ext cx="1973100" cy="1984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5" name="Google Shape;205;p20"/>
          <p:cNvSpPr txBox="1"/>
          <p:nvPr>
            <p:ph idx="4" type="subTitle"/>
          </p:nvPr>
        </p:nvSpPr>
        <p:spPr>
          <a:xfrm>
            <a:off x="1112150" y="1850875"/>
            <a:ext cx="1973100" cy="711600"/>
          </a:xfrm>
          <a:prstGeom prst="rect">
            <a:avLst/>
          </a:prstGeom>
          <a:noFill/>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1800">
                <a:latin typeface="Asap"/>
                <a:ea typeface="Asap"/>
                <a:cs typeface="Asap"/>
                <a:sym typeface="Asap"/>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206" name="Google Shape;206;p20"/>
          <p:cNvSpPr txBox="1"/>
          <p:nvPr>
            <p:ph idx="5" type="subTitle"/>
          </p:nvPr>
        </p:nvSpPr>
        <p:spPr>
          <a:xfrm>
            <a:off x="3585450" y="1850875"/>
            <a:ext cx="1973100" cy="711600"/>
          </a:xfrm>
          <a:prstGeom prst="rect">
            <a:avLst/>
          </a:prstGeom>
          <a:noFill/>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1800">
                <a:latin typeface="Asap"/>
                <a:ea typeface="Asap"/>
                <a:cs typeface="Asap"/>
                <a:sym typeface="Asap"/>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207" name="Google Shape;207;p20"/>
          <p:cNvSpPr txBox="1"/>
          <p:nvPr>
            <p:ph idx="6" type="subTitle"/>
          </p:nvPr>
        </p:nvSpPr>
        <p:spPr>
          <a:xfrm>
            <a:off x="6058750" y="1850875"/>
            <a:ext cx="1973100" cy="711600"/>
          </a:xfrm>
          <a:prstGeom prst="rect">
            <a:avLst/>
          </a:prstGeom>
          <a:noFill/>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1800">
                <a:latin typeface="Asap"/>
                <a:ea typeface="Asap"/>
                <a:cs typeface="Asap"/>
                <a:sym typeface="Asap"/>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208" name="Google Shape;208;p20"/>
          <p:cNvSpPr txBox="1"/>
          <p:nvPr>
            <p:ph type="title"/>
          </p:nvPr>
        </p:nvSpPr>
        <p:spPr>
          <a:xfrm>
            <a:off x="720000" y="407675"/>
            <a:ext cx="7704000" cy="610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grpSp>
        <p:nvGrpSpPr>
          <p:cNvPr id="209" name="Google Shape;209;p20"/>
          <p:cNvGrpSpPr/>
          <p:nvPr/>
        </p:nvGrpSpPr>
        <p:grpSpPr>
          <a:xfrm>
            <a:off x="-21637" y="273050"/>
            <a:ext cx="9187275" cy="4597400"/>
            <a:chOff x="-21637" y="273050"/>
            <a:chExt cx="9187275" cy="4597400"/>
          </a:xfrm>
        </p:grpSpPr>
        <p:cxnSp>
          <p:nvCxnSpPr>
            <p:cNvPr id="210" name="Google Shape;210;p20"/>
            <p:cNvCxnSpPr/>
            <p:nvPr/>
          </p:nvCxnSpPr>
          <p:spPr>
            <a:xfrm rot="10800000">
              <a:off x="-21637" y="273050"/>
              <a:ext cx="9187200" cy="0"/>
            </a:xfrm>
            <a:prstGeom prst="straightConnector1">
              <a:avLst/>
            </a:prstGeom>
            <a:noFill/>
            <a:ln cap="flat" cmpd="sng" w="9525">
              <a:solidFill>
                <a:schemeClr val="dk1"/>
              </a:solidFill>
              <a:prstDash val="solid"/>
              <a:round/>
              <a:headEnd len="med" w="med" type="none"/>
              <a:tailEnd len="med" w="med" type="none"/>
            </a:ln>
          </p:spPr>
        </p:cxnSp>
        <p:cxnSp>
          <p:nvCxnSpPr>
            <p:cNvPr id="211" name="Google Shape;211;p20"/>
            <p:cNvCxnSpPr/>
            <p:nvPr/>
          </p:nvCxnSpPr>
          <p:spPr>
            <a:xfrm rot="10800000">
              <a:off x="-21562" y="4870450"/>
              <a:ext cx="9187200" cy="0"/>
            </a:xfrm>
            <a:prstGeom prst="straightConnector1">
              <a:avLst/>
            </a:prstGeom>
            <a:noFill/>
            <a:ln cap="flat" cmpd="sng" w="9525">
              <a:solidFill>
                <a:schemeClr val="dk1"/>
              </a:solidFill>
              <a:prstDash val="solid"/>
              <a:round/>
              <a:headEnd len="med" w="med" type="none"/>
              <a:tailEnd len="med" w="med" type="none"/>
            </a:ln>
          </p:spPr>
        </p:cxnSp>
      </p:grpSp>
      <p:grpSp>
        <p:nvGrpSpPr>
          <p:cNvPr id="212" name="Google Shape;212;p20"/>
          <p:cNvGrpSpPr/>
          <p:nvPr/>
        </p:nvGrpSpPr>
        <p:grpSpPr>
          <a:xfrm>
            <a:off x="-253882" y="-990625"/>
            <a:ext cx="10068632" cy="6615420"/>
            <a:chOff x="-253882" y="-990625"/>
            <a:chExt cx="10068632" cy="6615420"/>
          </a:xfrm>
        </p:grpSpPr>
        <p:grpSp>
          <p:nvGrpSpPr>
            <p:cNvPr id="213" name="Google Shape;213;p20"/>
            <p:cNvGrpSpPr/>
            <p:nvPr/>
          </p:nvGrpSpPr>
          <p:grpSpPr>
            <a:xfrm>
              <a:off x="-253882" y="4470219"/>
              <a:ext cx="1154576" cy="1154576"/>
              <a:chOff x="-4626425" y="-4587625"/>
              <a:chExt cx="7590900" cy="7590900"/>
            </a:xfrm>
          </p:grpSpPr>
          <p:sp>
            <p:nvSpPr>
              <p:cNvPr id="214" name="Google Shape;214;p20"/>
              <p:cNvSpPr/>
              <p:nvPr/>
            </p:nvSpPr>
            <p:spPr>
              <a:xfrm>
                <a:off x="-4626425" y="-4587625"/>
                <a:ext cx="7590900" cy="7590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sp>
            <p:nvSpPr>
              <p:cNvPr id="215" name="Google Shape;215;p20"/>
              <p:cNvSpPr/>
              <p:nvPr/>
            </p:nvSpPr>
            <p:spPr>
              <a:xfrm>
                <a:off x="-3233075" y="-3194275"/>
                <a:ext cx="4804200" cy="4804200"/>
              </a:xfrm>
              <a:prstGeom prst="ellipse">
                <a:avLst/>
              </a:prstGeom>
              <a:solidFill>
                <a:srgbClr val="4A86E8">
                  <a:alpha val="2658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grpSp>
        <p:sp>
          <p:nvSpPr>
            <p:cNvPr id="216" name="Google Shape;216;p20"/>
            <p:cNvSpPr/>
            <p:nvPr/>
          </p:nvSpPr>
          <p:spPr>
            <a:xfrm>
              <a:off x="8081350" y="-990625"/>
              <a:ext cx="1733400" cy="1733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grpSp>
      <p:sp>
        <p:nvSpPr>
          <p:cNvPr id="217" name="Google Shape;217;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1965575" y="2102350"/>
            <a:ext cx="5212800" cy="17268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hasCustomPrompt="1" idx="2" type="title"/>
          </p:nvPr>
        </p:nvSpPr>
        <p:spPr>
          <a:xfrm>
            <a:off x="3950400" y="652152"/>
            <a:ext cx="1243200" cy="10866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000"/>
              <a:buNone/>
              <a:defRPr sz="65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grpSp>
        <p:nvGrpSpPr>
          <p:cNvPr id="20" name="Google Shape;20;p3"/>
          <p:cNvGrpSpPr/>
          <p:nvPr/>
        </p:nvGrpSpPr>
        <p:grpSpPr>
          <a:xfrm>
            <a:off x="-21637" y="273050"/>
            <a:ext cx="9187275" cy="4597400"/>
            <a:chOff x="-21637" y="273050"/>
            <a:chExt cx="9187275" cy="4597400"/>
          </a:xfrm>
        </p:grpSpPr>
        <p:cxnSp>
          <p:nvCxnSpPr>
            <p:cNvPr id="21" name="Google Shape;21;p3"/>
            <p:cNvCxnSpPr/>
            <p:nvPr/>
          </p:nvCxnSpPr>
          <p:spPr>
            <a:xfrm rot="10800000">
              <a:off x="-21637" y="273050"/>
              <a:ext cx="9187200" cy="0"/>
            </a:xfrm>
            <a:prstGeom prst="straightConnector1">
              <a:avLst/>
            </a:prstGeom>
            <a:noFill/>
            <a:ln cap="flat" cmpd="sng" w="9525">
              <a:solidFill>
                <a:schemeClr val="dk1"/>
              </a:solidFill>
              <a:prstDash val="solid"/>
              <a:round/>
              <a:headEnd len="med" w="med" type="none"/>
              <a:tailEnd len="med" w="med" type="none"/>
            </a:ln>
          </p:spPr>
        </p:cxnSp>
        <p:cxnSp>
          <p:nvCxnSpPr>
            <p:cNvPr id="22" name="Google Shape;22;p3"/>
            <p:cNvCxnSpPr/>
            <p:nvPr/>
          </p:nvCxnSpPr>
          <p:spPr>
            <a:xfrm rot="10800000">
              <a:off x="-21562" y="4870450"/>
              <a:ext cx="9187200" cy="0"/>
            </a:xfrm>
            <a:prstGeom prst="straightConnector1">
              <a:avLst/>
            </a:prstGeom>
            <a:noFill/>
            <a:ln cap="flat" cmpd="sng" w="9525">
              <a:solidFill>
                <a:schemeClr val="dk1"/>
              </a:solidFill>
              <a:prstDash val="solid"/>
              <a:round/>
              <a:headEnd len="med" w="med" type="none"/>
              <a:tailEnd len="med" w="med" type="none"/>
            </a:ln>
          </p:spPr>
        </p:cxnSp>
      </p:grpSp>
      <p:sp>
        <p:nvSpPr>
          <p:cNvPr id="23" name="Google Shape;23;p3"/>
          <p:cNvSpPr/>
          <p:nvPr/>
        </p:nvSpPr>
        <p:spPr>
          <a:xfrm>
            <a:off x="8543400" y="-299300"/>
            <a:ext cx="1086600" cy="1086600"/>
          </a:xfrm>
          <a:prstGeom prst="ellipse">
            <a:avLst/>
          </a:prstGeom>
          <a:solidFill>
            <a:srgbClr val="4A86E8">
              <a:alpha val="2658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sp>
        <p:nvSpPr>
          <p:cNvPr id="24" name="Google Shape;24;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18" name="Shape 218"/>
        <p:cNvGrpSpPr/>
        <p:nvPr/>
      </p:nvGrpSpPr>
      <p:grpSpPr>
        <a:xfrm>
          <a:off x="0" y="0"/>
          <a:ext cx="0" cy="0"/>
          <a:chOff x="0" y="0"/>
          <a:chExt cx="0" cy="0"/>
        </a:xfrm>
      </p:grpSpPr>
      <p:sp>
        <p:nvSpPr>
          <p:cNvPr id="219" name="Google Shape;219;p21"/>
          <p:cNvSpPr txBox="1"/>
          <p:nvPr>
            <p:ph idx="1" type="subTitle"/>
          </p:nvPr>
        </p:nvSpPr>
        <p:spPr>
          <a:xfrm>
            <a:off x="722825" y="1826248"/>
            <a:ext cx="3811800" cy="10128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0" name="Google Shape;220;p21"/>
          <p:cNvSpPr txBox="1"/>
          <p:nvPr>
            <p:ph idx="2" type="subTitle"/>
          </p:nvPr>
        </p:nvSpPr>
        <p:spPr>
          <a:xfrm>
            <a:off x="4615354" y="1826249"/>
            <a:ext cx="3811800" cy="10128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1" name="Google Shape;221;p21"/>
          <p:cNvSpPr txBox="1"/>
          <p:nvPr>
            <p:ph idx="3" type="subTitle"/>
          </p:nvPr>
        </p:nvSpPr>
        <p:spPr>
          <a:xfrm>
            <a:off x="722825" y="3572550"/>
            <a:ext cx="3811800" cy="10128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2" name="Google Shape;222;p21"/>
          <p:cNvSpPr txBox="1"/>
          <p:nvPr>
            <p:ph idx="4" type="subTitle"/>
          </p:nvPr>
        </p:nvSpPr>
        <p:spPr>
          <a:xfrm>
            <a:off x="4615325" y="3572550"/>
            <a:ext cx="3811800" cy="10128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3" name="Google Shape;223;p21"/>
          <p:cNvSpPr txBox="1"/>
          <p:nvPr>
            <p:ph idx="5" type="subTitle"/>
          </p:nvPr>
        </p:nvSpPr>
        <p:spPr>
          <a:xfrm>
            <a:off x="722825" y="1532900"/>
            <a:ext cx="3811800" cy="377100"/>
          </a:xfrm>
          <a:prstGeom prst="rect">
            <a:avLst/>
          </a:prstGeom>
          <a:noFill/>
          <a:ln>
            <a:noFill/>
          </a:ln>
        </p:spPr>
        <p:txBody>
          <a:bodyPr anchorCtr="0" anchor="b" bIns="91425" lIns="91425" spcFirstLastPara="1" rIns="91425" wrap="square" tIns="91425">
            <a:noAutofit/>
          </a:bodyPr>
          <a:lstStyle>
            <a:lvl1pPr lvl="0" rtl="0">
              <a:lnSpc>
                <a:spcPct val="100000"/>
              </a:lnSpc>
              <a:spcBef>
                <a:spcPts val="0"/>
              </a:spcBef>
              <a:spcAft>
                <a:spcPts val="0"/>
              </a:spcAft>
              <a:buSzPts val="2000"/>
              <a:buNone/>
              <a:defRPr sz="1800">
                <a:latin typeface="Asap"/>
                <a:ea typeface="Asap"/>
                <a:cs typeface="Asap"/>
                <a:sym typeface="Asap"/>
              </a:defRPr>
            </a:lvl1pPr>
            <a:lvl2pPr lvl="1" rtl="0" algn="ctr">
              <a:lnSpc>
                <a:spcPct val="100000"/>
              </a:lnSpc>
              <a:spcBef>
                <a:spcPts val="0"/>
              </a:spcBef>
              <a:spcAft>
                <a:spcPts val="0"/>
              </a:spcAft>
              <a:buSzPts val="2000"/>
              <a:buNone/>
              <a:defRPr b="1" sz="2000"/>
            </a:lvl2pPr>
            <a:lvl3pPr lvl="2" rtl="0" algn="ctr">
              <a:lnSpc>
                <a:spcPct val="100000"/>
              </a:lnSpc>
              <a:spcBef>
                <a:spcPts val="0"/>
              </a:spcBef>
              <a:spcAft>
                <a:spcPts val="0"/>
              </a:spcAft>
              <a:buSzPts val="2000"/>
              <a:buNone/>
              <a:defRPr b="1" sz="2000"/>
            </a:lvl3pPr>
            <a:lvl4pPr lvl="3" rtl="0" algn="ctr">
              <a:lnSpc>
                <a:spcPct val="100000"/>
              </a:lnSpc>
              <a:spcBef>
                <a:spcPts val="0"/>
              </a:spcBef>
              <a:spcAft>
                <a:spcPts val="0"/>
              </a:spcAft>
              <a:buSzPts val="2000"/>
              <a:buNone/>
              <a:defRPr b="1" sz="2000"/>
            </a:lvl4pPr>
            <a:lvl5pPr lvl="4" rtl="0" algn="ctr">
              <a:lnSpc>
                <a:spcPct val="100000"/>
              </a:lnSpc>
              <a:spcBef>
                <a:spcPts val="0"/>
              </a:spcBef>
              <a:spcAft>
                <a:spcPts val="0"/>
              </a:spcAft>
              <a:buSzPts val="2000"/>
              <a:buNone/>
              <a:defRPr b="1" sz="2000"/>
            </a:lvl5pPr>
            <a:lvl6pPr lvl="5" rtl="0" algn="ctr">
              <a:lnSpc>
                <a:spcPct val="100000"/>
              </a:lnSpc>
              <a:spcBef>
                <a:spcPts val="0"/>
              </a:spcBef>
              <a:spcAft>
                <a:spcPts val="0"/>
              </a:spcAft>
              <a:buSzPts val="2000"/>
              <a:buNone/>
              <a:defRPr b="1" sz="2000"/>
            </a:lvl6pPr>
            <a:lvl7pPr lvl="6" rtl="0" algn="ctr">
              <a:lnSpc>
                <a:spcPct val="100000"/>
              </a:lnSpc>
              <a:spcBef>
                <a:spcPts val="0"/>
              </a:spcBef>
              <a:spcAft>
                <a:spcPts val="0"/>
              </a:spcAft>
              <a:buSzPts val="2000"/>
              <a:buNone/>
              <a:defRPr b="1" sz="2000"/>
            </a:lvl7pPr>
            <a:lvl8pPr lvl="7" rtl="0" algn="ctr">
              <a:lnSpc>
                <a:spcPct val="100000"/>
              </a:lnSpc>
              <a:spcBef>
                <a:spcPts val="0"/>
              </a:spcBef>
              <a:spcAft>
                <a:spcPts val="0"/>
              </a:spcAft>
              <a:buSzPts val="2000"/>
              <a:buNone/>
              <a:defRPr b="1" sz="2000"/>
            </a:lvl8pPr>
            <a:lvl9pPr lvl="8" rtl="0" algn="ctr">
              <a:lnSpc>
                <a:spcPct val="100000"/>
              </a:lnSpc>
              <a:spcBef>
                <a:spcPts val="0"/>
              </a:spcBef>
              <a:spcAft>
                <a:spcPts val="0"/>
              </a:spcAft>
              <a:buSzPts val="2000"/>
              <a:buNone/>
              <a:defRPr b="1" sz="2000"/>
            </a:lvl9pPr>
          </a:lstStyle>
          <a:p/>
        </p:txBody>
      </p:sp>
      <p:sp>
        <p:nvSpPr>
          <p:cNvPr id="224" name="Google Shape;224;p21"/>
          <p:cNvSpPr txBox="1"/>
          <p:nvPr>
            <p:ph idx="6" type="subTitle"/>
          </p:nvPr>
        </p:nvSpPr>
        <p:spPr>
          <a:xfrm>
            <a:off x="722825" y="3279275"/>
            <a:ext cx="3811800" cy="377100"/>
          </a:xfrm>
          <a:prstGeom prst="rect">
            <a:avLst/>
          </a:prstGeom>
          <a:noFill/>
          <a:ln>
            <a:noFill/>
          </a:ln>
        </p:spPr>
        <p:txBody>
          <a:bodyPr anchorCtr="0" anchor="b" bIns="91425" lIns="91425" spcFirstLastPara="1" rIns="91425" wrap="square" tIns="91425">
            <a:noAutofit/>
          </a:bodyPr>
          <a:lstStyle>
            <a:lvl1pPr lvl="0" rtl="0">
              <a:lnSpc>
                <a:spcPct val="100000"/>
              </a:lnSpc>
              <a:spcBef>
                <a:spcPts val="0"/>
              </a:spcBef>
              <a:spcAft>
                <a:spcPts val="0"/>
              </a:spcAft>
              <a:buSzPts val="2000"/>
              <a:buNone/>
              <a:defRPr sz="1800">
                <a:latin typeface="Asap"/>
                <a:ea typeface="Asap"/>
                <a:cs typeface="Asap"/>
                <a:sym typeface="Asap"/>
              </a:defRPr>
            </a:lvl1pPr>
            <a:lvl2pPr lvl="1" rtl="0" algn="ctr">
              <a:lnSpc>
                <a:spcPct val="100000"/>
              </a:lnSpc>
              <a:spcBef>
                <a:spcPts val="0"/>
              </a:spcBef>
              <a:spcAft>
                <a:spcPts val="0"/>
              </a:spcAft>
              <a:buSzPts val="2000"/>
              <a:buNone/>
              <a:defRPr b="1" sz="2000"/>
            </a:lvl2pPr>
            <a:lvl3pPr lvl="2" rtl="0" algn="ctr">
              <a:lnSpc>
                <a:spcPct val="100000"/>
              </a:lnSpc>
              <a:spcBef>
                <a:spcPts val="0"/>
              </a:spcBef>
              <a:spcAft>
                <a:spcPts val="0"/>
              </a:spcAft>
              <a:buSzPts val="2000"/>
              <a:buNone/>
              <a:defRPr b="1" sz="2000"/>
            </a:lvl3pPr>
            <a:lvl4pPr lvl="3" rtl="0" algn="ctr">
              <a:lnSpc>
                <a:spcPct val="100000"/>
              </a:lnSpc>
              <a:spcBef>
                <a:spcPts val="0"/>
              </a:spcBef>
              <a:spcAft>
                <a:spcPts val="0"/>
              </a:spcAft>
              <a:buSzPts val="2000"/>
              <a:buNone/>
              <a:defRPr b="1" sz="2000"/>
            </a:lvl4pPr>
            <a:lvl5pPr lvl="4" rtl="0" algn="ctr">
              <a:lnSpc>
                <a:spcPct val="100000"/>
              </a:lnSpc>
              <a:spcBef>
                <a:spcPts val="0"/>
              </a:spcBef>
              <a:spcAft>
                <a:spcPts val="0"/>
              </a:spcAft>
              <a:buSzPts val="2000"/>
              <a:buNone/>
              <a:defRPr b="1" sz="2000"/>
            </a:lvl5pPr>
            <a:lvl6pPr lvl="5" rtl="0" algn="ctr">
              <a:lnSpc>
                <a:spcPct val="100000"/>
              </a:lnSpc>
              <a:spcBef>
                <a:spcPts val="0"/>
              </a:spcBef>
              <a:spcAft>
                <a:spcPts val="0"/>
              </a:spcAft>
              <a:buSzPts val="2000"/>
              <a:buNone/>
              <a:defRPr b="1" sz="2000"/>
            </a:lvl6pPr>
            <a:lvl7pPr lvl="6" rtl="0" algn="ctr">
              <a:lnSpc>
                <a:spcPct val="100000"/>
              </a:lnSpc>
              <a:spcBef>
                <a:spcPts val="0"/>
              </a:spcBef>
              <a:spcAft>
                <a:spcPts val="0"/>
              </a:spcAft>
              <a:buSzPts val="2000"/>
              <a:buNone/>
              <a:defRPr b="1" sz="2000"/>
            </a:lvl7pPr>
            <a:lvl8pPr lvl="7" rtl="0" algn="ctr">
              <a:lnSpc>
                <a:spcPct val="100000"/>
              </a:lnSpc>
              <a:spcBef>
                <a:spcPts val="0"/>
              </a:spcBef>
              <a:spcAft>
                <a:spcPts val="0"/>
              </a:spcAft>
              <a:buSzPts val="2000"/>
              <a:buNone/>
              <a:defRPr b="1" sz="2000"/>
            </a:lvl8pPr>
            <a:lvl9pPr lvl="8" rtl="0" algn="ctr">
              <a:lnSpc>
                <a:spcPct val="100000"/>
              </a:lnSpc>
              <a:spcBef>
                <a:spcPts val="0"/>
              </a:spcBef>
              <a:spcAft>
                <a:spcPts val="0"/>
              </a:spcAft>
              <a:buSzPts val="2000"/>
              <a:buNone/>
              <a:defRPr b="1" sz="2000"/>
            </a:lvl9pPr>
          </a:lstStyle>
          <a:p/>
        </p:txBody>
      </p:sp>
      <p:sp>
        <p:nvSpPr>
          <p:cNvPr id="225" name="Google Shape;225;p21"/>
          <p:cNvSpPr txBox="1"/>
          <p:nvPr>
            <p:ph idx="7" type="subTitle"/>
          </p:nvPr>
        </p:nvSpPr>
        <p:spPr>
          <a:xfrm>
            <a:off x="4615317" y="1532900"/>
            <a:ext cx="3811800" cy="377100"/>
          </a:xfrm>
          <a:prstGeom prst="rect">
            <a:avLst/>
          </a:prstGeom>
          <a:noFill/>
          <a:ln>
            <a:noFill/>
          </a:ln>
        </p:spPr>
        <p:txBody>
          <a:bodyPr anchorCtr="0" anchor="b" bIns="91425" lIns="91425" spcFirstLastPara="1" rIns="91425" wrap="square" tIns="91425">
            <a:noAutofit/>
          </a:bodyPr>
          <a:lstStyle>
            <a:lvl1pPr lvl="0" rtl="0">
              <a:lnSpc>
                <a:spcPct val="100000"/>
              </a:lnSpc>
              <a:spcBef>
                <a:spcPts val="0"/>
              </a:spcBef>
              <a:spcAft>
                <a:spcPts val="0"/>
              </a:spcAft>
              <a:buSzPts val="2000"/>
              <a:buNone/>
              <a:defRPr sz="1800">
                <a:latin typeface="Asap"/>
                <a:ea typeface="Asap"/>
                <a:cs typeface="Asap"/>
                <a:sym typeface="Asap"/>
              </a:defRPr>
            </a:lvl1pPr>
            <a:lvl2pPr lvl="1" rtl="0" algn="ctr">
              <a:lnSpc>
                <a:spcPct val="100000"/>
              </a:lnSpc>
              <a:spcBef>
                <a:spcPts val="0"/>
              </a:spcBef>
              <a:spcAft>
                <a:spcPts val="0"/>
              </a:spcAft>
              <a:buSzPts val="2000"/>
              <a:buNone/>
              <a:defRPr b="1" sz="2000"/>
            </a:lvl2pPr>
            <a:lvl3pPr lvl="2" rtl="0" algn="ctr">
              <a:lnSpc>
                <a:spcPct val="100000"/>
              </a:lnSpc>
              <a:spcBef>
                <a:spcPts val="0"/>
              </a:spcBef>
              <a:spcAft>
                <a:spcPts val="0"/>
              </a:spcAft>
              <a:buSzPts val="2000"/>
              <a:buNone/>
              <a:defRPr b="1" sz="2000"/>
            </a:lvl3pPr>
            <a:lvl4pPr lvl="3" rtl="0" algn="ctr">
              <a:lnSpc>
                <a:spcPct val="100000"/>
              </a:lnSpc>
              <a:spcBef>
                <a:spcPts val="0"/>
              </a:spcBef>
              <a:spcAft>
                <a:spcPts val="0"/>
              </a:spcAft>
              <a:buSzPts val="2000"/>
              <a:buNone/>
              <a:defRPr b="1" sz="2000"/>
            </a:lvl4pPr>
            <a:lvl5pPr lvl="4" rtl="0" algn="ctr">
              <a:lnSpc>
                <a:spcPct val="100000"/>
              </a:lnSpc>
              <a:spcBef>
                <a:spcPts val="0"/>
              </a:spcBef>
              <a:spcAft>
                <a:spcPts val="0"/>
              </a:spcAft>
              <a:buSzPts val="2000"/>
              <a:buNone/>
              <a:defRPr b="1" sz="2000"/>
            </a:lvl5pPr>
            <a:lvl6pPr lvl="5" rtl="0" algn="ctr">
              <a:lnSpc>
                <a:spcPct val="100000"/>
              </a:lnSpc>
              <a:spcBef>
                <a:spcPts val="0"/>
              </a:spcBef>
              <a:spcAft>
                <a:spcPts val="0"/>
              </a:spcAft>
              <a:buSzPts val="2000"/>
              <a:buNone/>
              <a:defRPr b="1" sz="2000"/>
            </a:lvl6pPr>
            <a:lvl7pPr lvl="6" rtl="0" algn="ctr">
              <a:lnSpc>
                <a:spcPct val="100000"/>
              </a:lnSpc>
              <a:spcBef>
                <a:spcPts val="0"/>
              </a:spcBef>
              <a:spcAft>
                <a:spcPts val="0"/>
              </a:spcAft>
              <a:buSzPts val="2000"/>
              <a:buNone/>
              <a:defRPr b="1" sz="2000"/>
            </a:lvl7pPr>
            <a:lvl8pPr lvl="7" rtl="0" algn="ctr">
              <a:lnSpc>
                <a:spcPct val="100000"/>
              </a:lnSpc>
              <a:spcBef>
                <a:spcPts val="0"/>
              </a:spcBef>
              <a:spcAft>
                <a:spcPts val="0"/>
              </a:spcAft>
              <a:buSzPts val="2000"/>
              <a:buNone/>
              <a:defRPr b="1" sz="2000"/>
            </a:lvl8pPr>
            <a:lvl9pPr lvl="8" rtl="0" algn="ctr">
              <a:lnSpc>
                <a:spcPct val="100000"/>
              </a:lnSpc>
              <a:spcBef>
                <a:spcPts val="0"/>
              </a:spcBef>
              <a:spcAft>
                <a:spcPts val="0"/>
              </a:spcAft>
              <a:buSzPts val="2000"/>
              <a:buNone/>
              <a:defRPr b="1" sz="2000"/>
            </a:lvl9pPr>
          </a:lstStyle>
          <a:p/>
        </p:txBody>
      </p:sp>
      <p:sp>
        <p:nvSpPr>
          <p:cNvPr id="226" name="Google Shape;226;p21"/>
          <p:cNvSpPr txBox="1"/>
          <p:nvPr>
            <p:ph idx="8" type="subTitle"/>
          </p:nvPr>
        </p:nvSpPr>
        <p:spPr>
          <a:xfrm>
            <a:off x="4615300" y="3279275"/>
            <a:ext cx="3811800" cy="377100"/>
          </a:xfrm>
          <a:prstGeom prst="rect">
            <a:avLst/>
          </a:prstGeom>
          <a:noFill/>
          <a:ln>
            <a:noFill/>
          </a:ln>
        </p:spPr>
        <p:txBody>
          <a:bodyPr anchorCtr="0" anchor="b" bIns="91425" lIns="91425" spcFirstLastPara="1" rIns="91425" wrap="square" tIns="91425">
            <a:noAutofit/>
          </a:bodyPr>
          <a:lstStyle>
            <a:lvl1pPr lvl="0" rtl="0">
              <a:lnSpc>
                <a:spcPct val="100000"/>
              </a:lnSpc>
              <a:spcBef>
                <a:spcPts val="0"/>
              </a:spcBef>
              <a:spcAft>
                <a:spcPts val="0"/>
              </a:spcAft>
              <a:buSzPts val="2000"/>
              <a:buNone/>
              <a:defRPr sz="1800">
                <a:latin typeface="Asap"/>
                <a:ea typeface="Asap"/>
                <a:cs typeface="Asap"/>
                <a:sym typeface="Asap"/>
              </a:defRPr>
            </a:lvl1pPr>
            <a:lvl2pPr lvl="1" rtl="0" algn="ctr">
              <a:lnSpc>
                <a:spcPct val="100000"/>
              </a:lnSpc>
              <a:spcBef>
                <a:spcPts val="0"/>
              </a:spcBef>
              <a:spcAft>
                <a:spcPts val="0"/>
              </a:spcAft>
              <a:buSzPts val="2000"/>
              <a:buNone/>
              <a:defRPr b="1" sz="2000"/>
            </a:lvl2pPr>
            <a:lvl3pPr lvl="2" rtl="0" algn="ctr">
              <a:lnSpc>
                <a:spcPct val="100000"/>
              </a:lnSpc>
              <a:spcBef>
                <a:spcPts val="0"/>
              </a:spcBef>
              <a:spcAft>
                <a:spcPts val="0"/>
              </a:spcAft>
              <a:buSzPts val="2000"/>
              <a:buNone/>
              <a:defRPr b="1" sz="2000"/>
            </a:lvl3pPr>
            <a:lvl4pPr lvl="3" rtl="0" algn="ctr">
              <a:lnSpc>
                <a:spcPct val="100000"/>
              </a:lnSpc>
              <a:spcBef>
                <a:spcPts val="0"/>
              </a:spcBef>
              <a:spcAft>
                <a:spcPts val="0"/>
              </a:spcAft>
              <a:buSzPts val="2000"/>
              <a:buNone/>
              <a:defRPr b="1" sz="2000"/>
            </a:lvl4pPr>
            <a:lvl5pPr lvl="4" rtl="0" algn="ctr">
              <a:lnSpc>
                <a:spcPct val="100000"/>
              </a:lnSpc>
              <a:spcBef>
                <a:spcPts val="0"/>
              </a:spcBef>
              <a:spcAft>
                <a:spcPts val="0"/>
              </a:spcAft>
              <a:buSzPts val="2000"/>
              <a:buNone/>
              <a:defRPr b="1" sz="2000"/>
            </a:lvl5pPr>
            <a:lvl6pPr lvl="5" rtl="0" algn="ctr">
              <a:lnSpc>
                <a:spcPct val="100000"/>
              </a:lnSpc>
              <a:spcBef>
                <a:spcPts val="0"/>
              </a:spcBef>
              <a:spcAft>
                <a:spcPts val="0"/>
              </a:spcAft>
              <a:buSzPts val="2000"/>
              <a:buNone/>
              <a:defRPr b="1" sz="2000"/>
            </a:lvl6pPr>
            <a:lvl7pPr lvl="6" rtl="0" algn="ctr">
              <a:lnSpc>
                <a:spcPct val="100000"/>
              </a:lnSpc>
              <a:spcBef>
                <a:spcPts val="0"/>
              </a:spcBef>
              <a:spcAft>
                <a:spcPts val="0"/>
              </a:spcAft>
              <a:buSzPts val="2000"/>
              <a:buNone/>
              <a:defRPr b="1" sz="2000"/>
            </a:lvl7pPr>
            <a:lvl8pPr lvl="7" rtl="0" algn="ctr">
              <a:lnSpc>
                <a:spcPct val="100000"/>
              </a:lnSpc>
              <a:spcBef>
                <a:spcPts val="0"/>
              </a:spcBef>
              <a:spcAft>
                <a:spcPts val="0"/>
              </a:spcAft>
              <a:buSzPts val="2000"/>
              <a:buNone/>
              <a:defRPr b="1" sz="2000"/>
            </a:lvl8pPr>
            <a:lvl9pPr lvl="8" rtl="0" algn="ctr">
              <a:lnSpc>
                <a:spcPct val="100000"/>
              </a:lnSpc>
              <a:spcBef>
                <a:spcPts val="0"/>
              </a:spcBef>
              <a:spcAft>
                <a:spcPts val="0"/>
              </a:spcAft>
              <a:buSzPts val="2000"/>
              <a:buNone/>
              <a:defRPr b="1" sz="2000"/>
            </a:lvl9pPr>
          </a:lstStyle>
          <a:p/>
        </p:txBody>
      </p:sp>
      <p:sp>
        <p:nvSpPr>
          <p:cNvPr id="227" name="Google Shape;227;p21"/>
          <p:cNvSpPr txBox="1"/>
          <p:nvPr>
            <p:ph type="title"/>
          </p:nvPr>
        </p:nvSpPr>
        <p:spPr>
          <a:xfrm>
            <a:off x="720000" y="407675"/>
            <a:ext cx="7704000" cy="610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grpSp>
        <p:nvGrpSpPr>
          <p:cNvPr id="228" name="Google Shape;228;p21"/>
          <p:cNvGrpSpPr/>
          <p:nvPr/>
        </p:nvGrpSpPr>
        <p:grpSpPr>
          <a:xfrm>
            <a:off x="-21637" y="273050"/>
            <a:ext cx="9187275" cy="4597400"/>
            <a:chOff x="-21637" y="273050"/>
            <a:chExt cx="9187275" cy="4597400"/>
          </a:xfrm>
        </p:grpSpPr>
        <p:cxnSp>
          <p:nvCxnSpPr>
            <p:cNvPr id="229" name="Google Shape;229;p21"/>
            <p:cNvCxnSpPr/>
            <p:nvPr/>
          </p:nvCxnSpPr>
          <p:spPr>
            <a:xfrm rot="10800000">
              <a:off x="-21637" y="273050"/>
              <a:ext cx="9187200" cy="0"/>
            </a:xfrm>
            <a:prstGeom prst="straightConnector1">
              <a:avLst/>
            </a:prstGeom>
            <a:noFill/>
            <a:ln cap="flat" cmpd="sng" w="9525">
              <a:solidFill>
                <a:schemeClr val="dk1"/>
              </a:solidFill>
              <a:prstDash val="solid"/>
              <a:round/>
              <a:headEnd len="med" w="med" type="none"/>
              <a:tailEnd len="med" w="med" type="none"/>
            </a:ln>
          </p:spPr>
        </p:cxnSp>
        <p:cxnSp>
          <p:nvCxnSpPr>
            <p:cNvPr id="230" name="Google Shape;230;p21"/>
            <p:cNvCxnSpPr/>
            <p:nvPr/>
          </p:nvCxnSpPr>
          <p:spPr>
            <a:xfrm rot="10800000">
              <a:off x="-21562" y="4870450"/>
              <a:ext cx="9187200" cy="0"/>
            </a:xfrm>
            <a:prstGeom prst="straightConnector1">
              <a:avLst/>
            </a:prstGeom>
            <a:noFill/>
            <a:ln cap="flat" cmpd="sng" w="9525">
              <a:solidFill>
                <a:schemeClr val="dk1"/>
              </a:solidFill>
              <a:prstDash val="solid"/>
              <a:round/>
              <a:headEnd len="med" w="med" type="none"/>
              <a:tailEnd len="med" w="med" type="none"/>
            </a:ln>
          </p:spPr>
        </p:cxnSp>
      </p:grpSp>
      <p:grpSp>
        <p:nvGrpSpPr>
          <p:cNvPr id="231" name="Google Shape;231;p21"/>
          <p:cNvGrpSpPr/>
          <p:nvPr/>
        </p:nvGrpSpPr>
        <p:grpSpPr>
          <a:xfrm>
            <a:off x="-681650" y="-990625"/>
            <a:ext cx="10143238" cy="6664839"/>
            <a:chOff x="-681650" y="-990625"/>
            <a:chExt cx="10143238" cy="6664839"/>
          </a:xfrm>
        </p:grpSpPr>
        <p:grpSp>
          <p:nvGrpSpPr>
            <p:cNvPr id="232" name="Google Shape;232;p21"/>
            <p:cNvGrpSpPr/>
            <p:nvPr/>
          </p:nvGrpSpPr>
          <p:grpSpPr>
            <a:xfrm>
              <a:off x="8179485" y="4392111"/>
              <a:ext cx="1282103" cy="1282103"/>
              <a:chOff x="-4626425" y="-4587625"/>
              <a:chExt cx="7590900" cy="7590900"/>
            </a:xfrm>
          </p:grpSpPr>
          <p:sp>
            <p:nvSpPr>
              <p:cNvPr id="233" name="Google Shape;233;p21"/>
              <p:cNvSpPr/>
              <p:nvPr/>
            </p:nvSpPr>
            <p:spPr>
              <a:xfrm>
                <a:off x="-4626425" y="-4587625"/>
                <a:ext cx="7590900" cy="7590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sp>
            <p:nvSpPr>
              <p:cNvPr id="234" name="Google Shape;234;p21"/>
              <p:cNvSpPr/>
              <p:nvPr/>
            </p:nvSpPr>
            <p:spPr>
              <a:xfrm>
                <a:off x="-3233075" y="-3194275"/>
                <a:ext cx="4804200" cy="4804200"/>
              </a:xfrm>
              <a:prstGeom prst="ellipse">
                <a:avLst/>
              </a:prstGeom>
              <a:solidFill>
                <a:srgbClr val="4A86E8">
                  <a:alpha val="2658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grpSp>
        <p:sp>
          <p:nvSpPr>
            <p:cNvPr id="235" name="Google Shape;235;p21"/>
            <p:cNvSpPr/>
            <p:nvPr/>
          </p:nvSpPr>
          <p:spPr>
            <a:xfrm>
              <a:off x="-681650" y="-990625"/>
              <a:ext cx="1733400" cy="1733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grpSp>
      <p:sp>
        <p:nvSpPr>
          <p:cNvPr id="236" name="Google Shape;236;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37" name="Shape 237"/>
        <p:cNvGrpSpPr/>
        <p:nvPr/>
      </p:nvGrpSpPr>
      <p:grpSpPr>
        <a:xfrm>
          <a:off x="0" y="0"/>
          <a:ext cx="0" cy="0"/>
          <a:chOff x="0" y="0"/>
          <a:chExt cx="0" cy="0"/>
        </a:xfrm>
      </p:grpSpPr>
      <p:sp>
        <p:nvSpPr>
          <p:cNvPr id="238" name="Google Shape;238;p22"/>
          <p:cNvSpPr txBox="1"/>
          <p:nvPr>
            <p:ph idx="1" type="subTitle"/>
          </p:nvPr>
        </p:nvSpPr>
        <p:spPr>
          <a:xfrm>
            <a:off x="720000" y="1536500"/>
            <a:ext cx="2202000" cy="1215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39" name="Google Shape;239;p22"/>
          <p:cNvSpPr txBox="1"/>
          <p:nvPr>
            <p:ph idx="2" type="subTitle"/>
          </p:nvPr>
        </p:nvSpPr>
        <p:spPr>
          <a:xfrm>
            <a:off x="3472475" y="1536201"/>
            <a:ext cx="2199000" cy="1215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40" name="Google Shape;240;p22"/>
          <p:cNvSpPr txBox="1"/>
          <p:nvPr>
            <p:ph idx="3" type="subTitle"/>
          </p:nvPr>
        </p:nvSpPr>
        <p:spPr>
          <a:xfrm>
            <a:off x="723375" y="3352800"/>
            <a:ext cx="2199000" cy="1215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41" name="Google Shape;241;p22"/>
          <p:cNvSpPr txBox="1"/>
          <p:nvPr>
            <p:ph idx="4" type="subTitle"/>
          </p:nvPr>
        </p:nvSpPr>
        <p:spPr>
          <a:xfrm>
            <a:off x="3472675" y="3352800"/>
            <a:ext cx="2199000" cy="1215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42" name="Google Shape;242;p22"/>
          <p:cNvSpPr txBox="1"/>
          <p:nvPr>
            <p:ph idx="5" type="subTitle"/>
          </p:nvPr>
        </p:nvSpPr>
        <p:spPr>
          <a:xfrm>
            <a:off x="6221951" y="1536201"/>
            <a:ext cx="2199000" cy="1215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43" name="Google Shape;243;p22"/>
          <p:cNvSpPr txBox="1"/>
          <p:nvPr>
            <p:ph idx="6" type="subTitle"/>
          </p:nvPr>
        </p:nvSpPr>
        <p:spPr>
          <a:xfrm>
            <a:off x="6221975" y="3352800"/>
            <a:ext cx="2199000" cy="1215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44" name="Google Shape;244;p22"/>
          <p:cNvSpPr txBox="1"/>
          <p:nvPr>
            <p:ph idx="7" type="subTitle"/>
          </p:nvPr>
        </p:nvSpPr>
        <p:spPr>
          <a:xfrm>
            <a:off x="720000" y="1246975"/>
            <a:ext cx="2202000" cy="365700"/>
          </a:xfrm>
          <a:prstGeom prst="rect">
            <a:avLst/>
          </a:prstGeom>
          <a:noFill/>
          <a:ln>
            <a:noFill/>
          </a:ln>
        </p:spPr>
        <p:txBody>
          <a:bodyPr anchorCtr="0" anchor="b" bIns="91425" lIns="91425" spcFirstLastPara="1" rIns="91425" wrap="square" tIns="91425">
            <a:noAutofit/>
          </a:bodyPr>
          <a:lstStyle>
            <a:lvl1pPr lvl="0" rtl="0">
              <a:lnSpc>
                <a:spcPct val="100000"/>
              </a:lnSpc>
              <a:spcBef>
                <a:spcPts val="0"/>
              </a:spcBef>
              <a:spcAft>
                <a:spcPts val="0"/>
              </a:spcAft>
              <a:buSzPts val="2000"/>
              <a:buNone/>
              <a:defRPr sz="1800">
                <a:latin typeface="Asap"/>
                <a:ea typeface="Asap"/>
                <a:cs typeface="Asap"/>
                <a:sym typeface="Asap"/>
              </a:defRPr>
            </a:lvl1pPr>
            <a:lvl2pPr lvl="1" rtl="0" algn="ctr">
              <a:lnSpc>
                <a:spcPct val="100000"/>
              </a:lnSpc>
              <a:spcBef>
                <a:spcPts val="0"/>
              </a:spcBef>
              <a:spcAft>
                <a:spcPts val="0"/>
              </a:spcAft>
              <a:buSzPts val="2000"/>
              <a:buNone/>
              <a:defRPr b="1" sz="2000"/>
            </a:lvl2pPr>
            <a:lvl3pPr lvl="2" rtl="0" algn="ctr">
              <a:lnSpc>
                <a:spcPct val="100000"/>
              </a:lnSpc>
              <a:spcBef>
                <a:spcPts val="0"/>
              </a:spcBef>
              <a:spcAft>
                <a:spcPts val="0"/>
              </a:spcAft>
              <a:buSzPts val="2000"/>
              <a:buNone/>
              <a:defRPr b="1" sz="2000"/>
            </a:lvl3pPr>
            <a:lvl4pPr lvl="3" rtl="0" algn="ctr">
              <a:lnSpc>
                <a:spcPct val="100000"/>
              </a:lnSpc>
              <a:spcBef>
                <a:spcPts val="0"/>
              </a:spcBef>
              <a:spcAft>
                <a:spcPts val="0"/>
              </a:spcAft>
              <a:buSzPts val="2000"/>
              <a:buNone/>
              <a:defRPr b="1" sz="2000"/>
            </a:lvl4pPr>
            <a:lvl5pPr lvl="4" rtl="0" algn="ctr">
              <a:lnSpc>
                <a:spcPct val="100000"/>
              </a:lnSpc>
              <a:spcBef>
                <a:spcPts val="0"/>
              </a:spcBef>
              <a:spcAft>
                <a:spcPts val="0"/>
              </a:spcAft>
              <a:buSzPts val="2000"/>
              <a:buNone/>
              <a:defRPr b="1" sz="2000"/>
            </a:lvl5pPr>
            <a:lvl6pPr lvl="5" rtl="0" algn="ctr">
              <a:lnSpc>
                <a:spcPct val="100000"/>
              </a:lnSpc>
              <a:spcBef>
                <a:spcPts val="0"/>
              </a:spcBef>
              <a:spcAft>
                <a:spcPts val="0"/>
              </a:spcAft>
              <a:buSzPts val="2000"/>
              <a:buNone/>
              <a:defRPr b="1" sz="2000"/>
            </a:lvl6pPr>
            <a:lvl7pPr lvl="6" rtl="0" algn="ctr">
              <a:lnSpc>
                <a:spcPct val="100000"/>
              </a:lnSpc>
              <a:spcBef>
                <a:spcPts val="0"/>
              </a:spcBef>
              <a:spcAft>
                <a:spcPts val="0"/>
              </a:spcAft>
              <a:buSzPts val="2000"/>
              <a:buNone/>
              <a:defRPr b="1" sz="2000"/>
            </a:lvl7pPr>
            <a:lvl8pPr lvl="7" rtl="0" algn="ctr">
              <a:lnSpc>
                <a:spcPct val="100000"/>
              </a:lnSpc>
              <a:spcBef>
                <a:spcPts val="0"/>
              </a:spcBef>
              <a:spcAft>
                <a:spcPts val="0"/>
              </a:spcAft>
              <a:buSzPts val="2000"/>
              <a:buNone/>
              <a:defRPr b="1" sz="2000"/>
            </a:lvl8pPr>
            <a:lvl9pPr lvl="8" rtl="0" algn="ctr">
              <a:lnSpc>
                <a:spcPct val="100000"/>
              </a:lnSpc>
              <a:spcBef>
                <a:spcPts val="0"/>
              </a:spcBef>
              <a:spcAft>
                <a:spcPts val="0"/>
              </a:spcAft>
              <a:buSzPts val="2000"/>
              <a:buNone/>
              <a:defRPr b="1" sz="2000"/>
            </a:lvl9pPr>
          </a:lstStyle>
          <a:p/>
        </p:txBody>
      </p:sp>
      <p:sp>
        <p:nvSpPr>
          <p:cNvPr id="245" name="Google Shape;245;p22"/>
          <p:cNvSpPr txBox="1"/>
          <p:nvPr>
            <p:ph idx="8" type="subTitle"/>
          </p:nvPr>
        </p:nvSpPr>
        <p:spPr>
          <a:xfrm>
            <a:off x="3472480" y="1246975"/>
            <a:ext cx="2199000" cy="365700"/>
          </a:xfrm>
          <a:prstGeom prst="rect">
            <a:avLst/>
          </a:prstGeom>
          <a:noFill/>
          <a:ln>
            <a:noFill/>
          </a:ln>
        </p:spPr>
        <p:txBody>
          <a:bodyPr anchorCtr="0" anchor="b" bIns="91425" lIns="91425" spcFirstLastPara="1" rIns="91425" wrap="square" tIns="91425">
            <a:noAutofit/>
          </a:bodyPr>
          <a:lstStyle>
            <a:lvl1pPr lvl="0" rtl="0">
              <a:lnSpc>
                <a:spcPct val="100000"/>
              </a:lnSpc>
              <a:spcBef>
                <a:spcPts val="0"/>
              </a:spcBef>
              <a:spcAft>
                <a:spcPts val="0"/>
              </a:spcAft>
              <a:buSzPts val="2000"/>
              <a:buNone/>
              <a:defRPr sz="1800">
                <a:latin typeface="Asap"/>
                <a:ea typeface="Asap"/>
                <a:cs typeface="Asap"/>
                <a:sym typeface="Asap"/>
              </a:defRPr>
            </a:lvl1pPr>
            <a:lvl2pPr lvl="1" rtl="0" algn="ctr">
              <a:lnSpc>
                <a:spcPct val="100000"/>
              </a:lnSpc>
              <a:spcBef>
                <a:spcPts val="0"/>
              </a:spcBef>
              <a:spcAft>
                <a:spcPts val="0"/>
              </a:spcAft>
              <a:buSzPts val="2000"/>
              <a:buNone/>
              <a:defRPr b="1" sz="2000"/>
            </a:lvl2pPr>
            <a:lvl3pPr lvl="2" rtl="0" algn="ctr">
              <a:lnSpc>
                <a:spcPct val="100000"/>
              </a:lnSpc>
              <a:spcBef>
                <a:spcPts val="0"/>
              </a:spcBef>
              <a:spcAft>
                <a:spcPts val="0"/>
              </a:spcAft>
              <a:buSzPts val="2000"/>
              <a:buNone/>
              <a:defRPr b="1" sz="2000"/>
            </a:lvl3pPr>
            <a:lvl4pPr lvl="3" rtl="0" algn="ctr">
              <a:lnSpc>
                <a:spcPct val="100000"/>
              </a:lnSpc>
              <a:spcBef>
                <a:spcPts val="0"/>
              </a:spcBef>
              <a:spcAft>
                <a:spcPts val="0"/>
              </a:spcAft>
              <a:buSzPts val="2000"/>
              <a:buNone/>
              <a:defRPr b="1" sz="2000"/>
            </a:lvl4pPr>
            <a:lvl5pPr lvl="4" rtl="0" algn="ctr">
              <a:lnSpc>
                <a:spcPct val="100000"/>
              </a:lnSpc>
              <a:spcBef>
                <a:spcPts val="0"/>
              </a:spcBef>
              <a:spcAft>
                <a:spcPts val="0"/>
              </a:spcAft>
              <a:buSzPts val="2000"/>
              <a:buNone/>
              <a:defRPr b="1" sz="2000"/>
            </a:lvl5pPr>
            <a:lvl6pPr lvl="5" rtl="0" algn="ctr">
              <a:lnSpc>
                <a:spcPct val="100000"/>
              </a:lnSpc>
              <a:spcBef>
                <a:spcPts val="0"/>
              </a:spcBef>
              <a:spcAft>
                <a:spcPts val="0"/>
              </a:spcAft>
              <a:buSzPts val="2000"/>
              <a:buNone/>
              <a:defRPr b="1" sz="2000"/>
            </a:lvl6pPr>
            <a:lvl7pPr lvl="6" rtl="0" algn="ctr">
              <a:lnSpc>
                <a:spcPct val="100000"/>
              </a:lnSpc>
              <a:spcBef>
                <a:spcPts val="0"/>
              </a:spcBef>
              <a:spcAft>
                <a:spcPts val="0"/>
              </a:spcAft>
              <a:buSzPts val="2000"/>
              <a:buNone/>
              <a:defRPr b="1" sz="2000"/>
            </a:lvl7pPr>
            <a:lvl8pPr lvl="7" rtl="0" algn="ctr">
              <a:lnSpc>
                <a:spcPct val="100000"/>
              </a:lnSpc>
              <a:spcBef>
                <a:spcPts val="0"/>
              </a:spcBef>
              <a:spcAft>
                <a:spcPts val="0"/>
              </a:spcAft>
              <a:buSzPts val="2000"/>
              <a:buNone/>
              <a:defRPr b="1" sz="2000"/>
            </a:lvl8pPr>
            <a:lvl9pPr lvl="8" rtl="0" algn="ctr">
              <a:lnSpc>
                <a:spcPct val="100000"/>
              </a:lnSpc>
              <a:spcBef>
                <a:spcPts val="0"/>
              </a:spcBef>
              <a:spcAft>
                <a:spcPts val="0"/>
              </a:spcAft>
              <a:buSzPts val="2000"/>
              <a:buNone/>
              <a:defRPr b="1" sz="2000"/>
            </a:lvl9pPr>
          </a:lstStyle>
          <a:p/>
        </p:txBody>
      </p:sp>
      <p:sp>
        <p:nvSpPr>
          <p:cNvPr id="246" name="Google Shape;246;p22"/>
          <p:cNvSpPr txBox="1"/>
          <p:nvPr>
            <p:ph idx="9" type="subTitle"/>
          </p:nvPr>
        </p:nvSpPr>
        <p:spPr>
          <a:xfrm>
            <a:off x="6221960" y="1246975"/>
            <a:ext cx="2199000" cy="365700"/>
          </a:xfrm>
          <a:prstGeom prst="rect">
            <a:avLst/>
          </a:prstGeom>
          <a:noFill/>
          <a:ln>
            <a:noFill/>
          </a:ln>
        </p:spPr>
        <p:txBody>
          <a:bodyPr anchorCtr="0" anchor="b" bIns="91425" lIns="91425" spcFirstLastPara="1" rIns="91425" wrap="square" tIns="91425">
            <a:noAutofit/>
          </a:bodyPr>
          <a:lstStyle>
            <a:lvl1pPr lvl="0" rtl="0">
              <a:lnSpc>
                <a:spcPct val="100000"/>
              </a:lnSpc>
              <a:spcBef>
                <a:spcPts val="0"/>
              </a:spcBef>
              <a:spcAft>
                <a:spcPts val="0"/>
              </a:spcAft>
              <a:buSzPts val="2000"/>
              <a:buNone/>
              <a:defRPr sz="1800">
                <a:latin typeface="Asap"/>
                <a:ea typeface="Asap"/>
                <a:cs typeface="Asap"/>
                <a:sym typeface="Asap"/>
              </a:defRPr>
            </a:lvl1pPr>
            <a:lvl2pPr lvl="1" rtl="0" algn="ctr">
              <a:lnSpc>
                <a:spcPct val="100000"/>
              </a:lnSpc>
              <a:spcBef>
                <a:spcPts val="0"/>
              </a:spcBef>
              <a:spcAft>
                <a:spcPts val="0"/>
              </a:spcAft>
              <a:buSzPts val="2000"/>
              <a:buNone/>
              <a:defRPr b="1" sz="2000"/>
            </a:lvl2pPr>
            <a:lvl3pPr lvl="2" rtl="0" algn="ctr">
              <a:lnSpc>
                <a:spcPct val="100000"/>
              </a:lnSpc>
              <a:spcBef>
                <a:spcPts val="0"/>
              </a:spcBef>
              <a:spcAft>
                <a:spcPts val="0"/>
              </a:spcAft>
              <a:buSzPts val="2000"/>
              <a:buNone/>
              <a:defRPr b="1" sz="2000"/>
            </a:lvl3pPr>
            <a:lvl4pPr lvl="3" rtl="0" algn="ctr">
              <a:lnSpc>
                <a:spcPct val="100000"/>
              </a:lnSpc>
              <a:spcBef>
                <a:spcPts val="0"/>
              </a:spcBef>
              <a:spcAft>
                <a:spcPts val="0"/>
              </a:spcAft>
              <a:buSzPts val="2000"/>
              <a:buNone/>
              <a:defRPr b="1" sz="2000"/>
            </a:lvl4pPr>
            <a:lvl5pPr lvl="4" rtl="0" algn="ctr">
              <a:lnSpc>
                <a:spcPct val="100000"/>
              </a:lnSpc>
              <a:spcBef>
                <a:spcPts val="0"/>
              </a:spcBef>
              <a:spcAft>
                <a:spcPts val="0"/>
              </a:spcAft>
              <a:buSzPts val="2000"/>
              <a:buNone/>
              <a:defRPr b="1" sz="2000"/>
            </a:lvl5pPr>
            <a:lvl6pPr lvl="5" rtl="0" algn="ctr">
              <a:lnSpc>
                <a:spcPct val="100000"/>
              </a:lnSpc>
              <a:spcBef>
                <a:spcPts val="0"/>
              </a:spcBef>
              <a:spcAft>
                <a:spcPts val="0"/>
              </a:spcAft>
              <a:buSzPts val="2000"/>
              <a:buNone/>
              <a:defRPr b="1" sz="2000"/>
            </a:lvl6pPr>
            <a:lvl7pPr lvl="6" rtl="0" algn="ctr">
              <a:lnSpc>
                <a:spcPct val="100000"/>
              </a:lnSpc>
              <a:spcBef>
                <a:spcPts val="0"/>
              </a:spcBef>
              <a:spcAft>
                <a:spcPts val="0"/>
              </a:spcAft>
              <a:buSzPts val="2000"/>
              <a:buNone/>
              <a:defRPr b="1" sz="2000"/>
            </a:lvl7pPr>
            <a:lvl8pPr lvl="7" rtl="0" algn="ctr">
              <a:lnSpc>
                <a:spcPct val="100000"/>
              </a:lnSpc>
              <a:spcBef>
                <a:spcPts val="0"/>
              </a:spcBef>
              <a:spcAft>
                <a:spcPts val="0"/>
              </a:spcAft>
              <a:buSzPts val="2000"/>
              <a:buNone/>
              <a:defRPr b="1" sz="2000"/>
            </a:lvl8pPr>
            <a:lvl9pPr lvl="8" rtl="0" algn="ctr">
              <a:lnSpc>
                <a:spcPct val="100000"/>
              </a:lnSpc>
              <a:spcBef>
                <a:spcPts val="0"/>
              </a:spcBef>
              <a:spcAft>
                <a:spcPts val="0"/>
              </a:spcAft>
              <a:buSzPts val="2000"/>
              <a:buNone/>
              <a:defRPr b="1" sz="2000"/>
            </a:lvl9pPr>
          </a:lstStyle>
          <a:p/>
        </p:txBody>
      </p:sp>
      <p:sp>
        <p:nvSpPr>
          <p:cNvPr id="247" name="Google Shape;247;p22"/>
          <p:cNvSpPr txBox="1"/>
          <p:nvPr>
            <p:ph idx="13" type="subTitle"/>
          </p:nvPr>
        </p:nvSpPr>
        <p:spPr>
          <a:xfrm>
            <a:off x="720025" y="3063350"/>
            <a:ext cx="2202000" cy="365700"/>
          </a:xfrm>
          <a:prstGeom prst="rect">
            <a:avLst/>
          </a:prstGeom>
          <a:noFill/>
          <a:ln>
            <a:noFill/>
          </a:ln>
        </p:spPr>
        <p:txBody>
          <a:bodyPr anchorCtr="0" anchor="b" bIns="91425" lIns="91425" spcFirstLastPara="1" rIns="91425" wrap="square" tIns="91425">
            <a:noAutofit/>
          </a:bodyPr>
          <a:lstStyle>
            <a:lvl1pPr lvl="0" rtl="0">
              <a:lnSpc>
                <a:spcPct val="100000"/>
              </a:lnSpc>
              <a:spcBef>
                <a:spcPts val="0"/>
              </a:spcBef>
              <a:spcAft>
                <a:spcPts val="0"/>
              </a:spcAft>
              <a:buSzPts val="2000"/>
              <a:buNone/>
              <a:defRPr sz="1800">
                <a:latin typeface="Asap"/>
                <a:ea typeface="Asap"/>
                <a:cs typeface="Asap"/>
                <a:sym typeface="Asap"/>
              </a:defRPr>
            </a:lvl1pPr>
            <a:lvl2pPr lvl="1" rtl="0" algn="ctr">
              <a:lnSpc>
                <a:spcPct val="100000"/>
              </a:lnSpc>
              <a:spcBef>
                <a:spcPts val="0"/>
              </a:spcBef>
              <a:spcAft>
                <a:spcPts val="0"/>
              </a:spcAft>
              <a:buSzPts val="2000"/>
              <a:buNone/>
              <a:defRPr b="1" sz="2000"/>
            </a:lvl2pPr>
            <a:lvl3pPr lvl="2" rtl="0" algn="ctr">
              <a:lnSpc>
                <a:spcPct val="100000"/>
              </a:lnSpc>
              <a:spcBef>
                <a:spcPts val="0"/>
              </a:spcBef>
              <a:spcAft>
                <a:spcPts val="0"/>
              </a:spcAft>
              <a:buSzPts val="2000"/>
              <a:buNone/>
              <a:defRPr b="1" sz="2000"/>
            </a:lvl3pPr>
            <a:lvl4pPr lvl="3" rtl="0" algn="ctr">
              <a:lnSpc>
                <a:spcPct val="100000"/>
              </a:lnSpc>
              <a:spcBef>
                <a:spcPts val="0"/>
              </a:spcBef>
              <a:spcAft>
                <a:spcPts val="0"/>
              </a:spcAft>
              <a:buSzPts val="2000"/>
              <a:buNone/>
              <a:defRPr b="1" sz="2000"/>
            </a:lvl4pPr>
            <a:lvl5pPr lvl="4" rtl="0" algn="ctr">
              <a:lnSpc>
                <a:spcPct val="100000"/>
              </a:lnSpc>
              <a:spcBef>
                <a:spcPts val="0"/>
              </a:spcBef>
              <a:spcAft>
                <a:spcPts val="0"/>
              </a:spcAft>
              <a:buSzPts val="2000"/>
              <a:buNone/>
              <a:defRPr b="1" sz="2000"/>
            </a:lvl5pPr>
            <a:lvl6pPr lvl="5" rtl="0" algn="ctr">
              <a:lnSpc>
                <a:spcPct val="100000"/>
              </a:lnSpc>
              <a:spcBef>
                <a:spcPts val="0"/>
              </a:spcBef>
              <a:spcAft>
                <a:spcPts val="0"/>
              </a:spcAft>
              <a:buSzPts val="2000"/>
              <a:buNone/>
              <a:defRPr b="1" sz="2000"/>
            </a:lvl6pPr>
            <a:lvl7pPr lvl="6" rtl="0" algn="ctr">
              <a:lnSpc>
                <a:spcPct val="100000"/>
              </a:lnSpc>
              <a:spcBef>
                <a:spcPts val="0"/>
              </a:spcBef>
              <a:spcAft>
                <a:spcPts val="0"/>
              </a:spcAft>
              <a:buSzPts val="2000"/>
              <a:buNone/>
              <a:defRPr b="1" sz="2000"/>
            </a:lvl7pPr>
            <a:lvl8pPr lvl="7" rtl="0" algn="ctr">
              <a:lnSpc>
                <a:spcPct val="100000"/>
              </a:lnSpc>
              <a:spcBef>
                <a:spcPts val="0"/>
              </a:spcBef>
              <a:spcAft>
                <a:spcPts val="0"/>
              </a:spcAft>
              <a:buSzPts val="2000"/>
              <a:buNone/>
              <a:defRPr b="1" sz="2000"/>
            </a:lvl8pPr>
            <a:lvl9pPr lvl="8" rtl="0" algn="ctr">
              <a:lnSpc>
                <a:spcPct val="100000"/>
              </a:lnSpc>
              <a:spcBef>
                <a:spcPts val="0"/>
              </a:spcBef>
              <a:spcAft>
                <a:spcPts val="0"/>
              </a:spcAft>
              <a:buSzPts val="2000"/>
              <a:buNone/>
              <a:defRPr b="1" sz="2000"/>
            </a:lvl9pPr>
          </a:lstStyle>
          <a:p/>
        </p:txBody>
      </p:sp>
      <p:sp>
        <p:nvSpPr>
          <p:cNvPr id="248" name="Google Shape;248;p22"/>
          <p:cNvSpPr txBox="1"/>
          <p:nvPr>
            <p:ph idx="14" type="subTitle"/>
          </p:nvPr>
        </p:nvSpPr>
        <p:spPr>
          <a:xfrm>
            <a:off x="3471005" y="3063350"/>
            <a:ext cx="2202000" cy="365700"/>
          </a:xfrm>
          <a:prstGeom prst="rect">
            <a:avLst/>
          </a:prstGeom>
          <a:noFill/>
          <a:ln>
            <a:noFill/>
          </a:ln>
        </p:spPr>
        <p:txBody>
          <a:bodyPr anchorCtr="0" anchor="b" bIns="91425" lIns="91425" spcFirstLastPara="1" rIns="91425" wrap="square" tIns="91425">
            <a:noAutofit/>
          </a:bodyPr>
          <a:lstStyle>
            <a:lvl1pPr lvl="0" rtl="0">
              <a:lnSpc>
                <a:spcPct val="100000"/>
              </a:lnSpc>
              <a:spcBef>
                <a:spcPts val="0"/>
              </a:spcBef>
              <a:spcAft>
                <a:spcPts val="0"/>
              </a:spcAft>
              <a:buSzPts val="2000"/>
              <a:buNone/>
              <a:defRPr sz="1800">
                <a:latin typeface="Asap"/>
                <a:ea typeface="Asap"/>
                <a:cs typeface="Asap"/>
                <a:sym typeface="Asap"/>
              </a:defRPr>
            </a:lvl1pPr>
            <a:lvl2pPr lvl="1" rtl="0" algn="ctr">
              <a:lnSpc>
                <a:spcPct val="100000"/>
              </a:lnSpc>
              <a:spcBef>
                <a:spcPts val="0"/>
              </a:spcBef>
              <a:spcAft>
                <a:spcPts val="0"/>
              </a:spcAft>
              <a:buSzPts val="2000"/>
              <a:buNone/>
              <a:defRPr b="1" sz="2000"/>
            </a:lvl2pPr>
            <a:lvl3pPr lvl="2" rtl="0" algn="ctr">
              <a:lnSpc>
                <a:spcPct val="100000"/>
              </a:lnSpc>
              <a:spcBef>
                <a:spcPts val="0"/>
              </a:spcBef>
              <a:spcAft>
                <a:spcPts val="0"/>
              </a:spcAft>
              <a:buSzPts val="2000"/>
              <a:buNone/>
              <a:defRPr b="1" sz="2000"/>
            </a:lvl3pPr>
            <a:lvl4pPr lvl="3" rtl="0" algn="ctr">
              <a:lnSpc>
                <a:spcPct val="100000"/>
              </a:lnSpc>
              <a:spcBef>
                <a:spcPts val="0"/>
              </a:spcBef>
              <a:spcAft>
                <a:spcPts val="0"/>
              </a:spcAft>
              <a:buSzPts val="2000"/>
              <a:buNone/>
              <a:defRPr b="1" sz="2000"/>
            </a:lvl4pPr>
            <a:lvl5pPr lvl="4" rtl="0" algn="ctr">
              <a:lnSpc>
                <a:spcPct val="100000"/>
              </a:lnSpc>
              <a:spcBef>
                <a:spcPts val="0"/>
              </a:spcBef>
              <a:spcAft>
                <a:spcPts val="0"/>
              </a:spcAft>
              <a:buSzPts val="2000"/>
              <a:buNone/>
              <a:defRPr b="1" sz="2000"/>
            </a:lvl5pPr>
            <a:lvl6pPr lvl="5" rtl="0" algn="ctr">
              <a:lnSpc>
                <a:spcPct val="100000"/>
              </a:lnSpc>
              <a:spcBef>
                <a:spcPts val="0"/>
              </a:spcBef>
              <a:spcAft>
                <a:spcPts val="0"/>
              </a:spcAft>
              <a:buSzPts val="2000"/>
              <a:buNone/>
              <a:defRPr b="1" sz="2000"/>
            </a:lvl6pPr>
            <a:lvl7pPr lvl="6" rtl="0" algn="ctr">
              <a:lnSpc>
                <a:spcPct val="100000"/>
              </a:lnSpc>
              <a:spcBef>
                <a:spcPts val="0"/>
              </a:spcBef>
              <a:spcAft>
                <a:spcPts val="0"/>
              </a:spcAft>
              <a:buSzPts val="2000"/>
              <a:buNone/>
              <a:defRPr b="1" sz="2000"/>
            </a:lvl7pPr>
            <a:lvl8pPr lvl="7" rtl="0" algn="ctr">
              <a:lnSpc>
                <a:spcPct val="100000"/>
              </a:lnSpc>
              <a:spcBef>
                <a:spcPts val="0"/>
              </a:spcBef>
              <a:spcAft>
                <a:spcPts val="0"/>
              </a:spcAft>
              <a:buSzPts val="2000"/>
              <a:buNone/>
              <a:defRPr b="1" sz="2000"/>
            </a:lvl8pPr>
            <a:lvl9pPr lvl="8" rtl="0" algn="ctr">
              <a:lnSpc>
                <a:spcPct val="100000"/>
              </a:lnSpc>
              <a:spcBef>
                <a:spcPts val="0"/>
              </a:spcBef>
              <a:spcAft>
                <a:spcPts val="0"/>
              </a:spcAft>
              <a:buSzPts val="2000"/>
              <a:buNone/>
              <a:defRPr b="1" sz="2000"/>
            </a:lvl9pPr>
          </a:lstStyle>
          <a:p/>
        </p:txBody>
      </p:sp>
      <p:sp>
        <p:nvSpPr>
          <p:cNvPr id="249" name="Google Shape;249;p22"/>
          <p:cNvSpPr txBox="1"/>
          <p:nvPr>
            <p:ph idx="15" type="subTitle"/>
          </p:nvPr>
        </p:nvSpPr>
        <p:spPr>
          <a:xfrm>
            <a:off x="6221985" y="3063350"/>
            <a:ext cx="2202000" cy="365700"/>
          </a:xfrm>
          <a:prstGeom prst="rect">
            <a:avLst/>
          </a:prstGeom>
          <a:noFill/>
          <a:ln>
            <a:noFill/>
          </a:ln>
        </p:spPr>
        <p:txBody>
          <a:bodyPr anchorCtr="0" anchor="b" bIns="91425" lIns="91425" spcFirstLastPara="1" rIns="91425" wrap="square" tIns="91425">
            <a:noAutofit/>
          </a:bodyPr>
          <a:lstStyle>
            <a:lvl1pPr lvl="0" rtl="0">
              <a:lnSpc>
                <a:spcPct val="100000"/>
              </a:lnSpc>
              <a:spcBef>
                <a:spcPts val="0"/>
              </a:spcBef>
              <a:spcAft>
                <a:spcPts val="0"/>
              </a:spcAft>
              <a:buSzPts val="2000"/>
              <a:buNone/>
              <a:defRPr sz="1800">
                <a:latin typeface="Asap"/>
                <a:ea typeface="Asap"/>
                <a:cs typeface="Asap"/>
                <a:sym typeface="Asap"/>
              </a:defRPr>
            </a:lvl1pPr>
            <a:lvl2pPr lvl="1" rtl="0" algn="ctr">
              <a:lnSpc>
                <a:spcPct val="100000"/>
              </a:lnSpc>
              <a:spcBef>
                <a:spcPts val="0"/>
              </a:spcBef>
              <a:spcAft>
                <a:spcPts val="0"/>
              </a:spcAft>
              <a:buSzPts val="2000"/>
              <a:buNone/>
              <a:defRPr b="1" sz="2000"/>
            </a:lvl2pPr>
            <a:lvl3pPr lvl="2" rtl="0" algn="ctr">
              <a:lnSpc>
                <a:spcPct val="100000"/>
              </a:lnSpc>
              <a:spcBef>
                <a:spcPts val="0"/>
              </a:spcBef>
              <a:spcAft>
                <a:spcPts val="0"/>
              </a:spcAft>
              <a:buSzPts val="2000"/>
              <a:buNone/>
              <a:defRPr b="1" sz="2000"/>
            </a:lvl3pPr>
            <a:lvl4pPr lvl="3" rtl="0" algn="ctr">
              <a:lnSpc>
                <a:spcPct val="100000"/>
              </a:lnSpc>
              <a:spcBef>
                <a:spcPts val="0"/>
              </a:spcBef>
              <a:spcAft>
                <a:spcPts val="0"/>
              </a:spcAft>
              <a:buSzPts val="2000"/>
              <a:buNone/>
              <a:defRPr b="1" sz="2000"/>
            </a:lvl4pPr>
            <a:lvl5pPr lvl="4" rtl="0" algn="ctr">
              <a:lnSpc>
                <a:spcPct val="100000"/>
              </a:lnSpc>
              <a:spcBef>
                <a:spcPts val="0"/>
              </a:spcBef>
              <a:spcAft>
                <a:spcPts val="0"/>
              </a:spcAft>
              <a:buSzPts val="2000"/>
              <a:buNone/>
              <a:defRPr b="1" sz="2000"/>
            </a:lvl5pPr>
            <a:lvl6pPr lvl="5" rtl="0" algn="ctr">
              <a:lnSpc>
                <a:spcPct val="100000"/>
              </a:lnSpc>
              <a:spcBef>
                <a:spcPts val="0"/>
              </a:spcBef>
              <a:spcAft>
                <a:spcPts val="0"/>
              </a:spcAft>
              <a:buSzPts val="2000"/>
              <a:buNone/>
              <a:defRPr b="1" sz="2000"/>
            </a:lvl6pPr>
            <a:lvl7pPr lvl="6" rtl="0" algn="ctr">
              <a:lnSpc>
                <a:spcPct val="100000"/>
              </a:lnSpc>
              <a:spcBef>
                <a:spcPts val="0"/>
              </a:spcBef>
              <a:spcAft>
                <a:spcPts val="0"/>
              </a:spcAft>
              <a:buSzPts val="2000"/>
              <a:buNone/>
              <a:defRPr b="1" sz="2000"/>
            </a:lvl7pPr>
            <a:lvl8pPr lvl="7" rtl="0" algn="ctr">
              <a:lnSpc>
                <a:spcPct val="100000"/>
              </a:lnSpc>
              <a:spcBef>
                <a:spcPts val="0"/>
              </a:spcBef>
              <a:spcAft>
                <a:spcPts val="0"/>
              </a:spcAft>
              <a:buSzPts val="2000"/>
              <a:buNone/>
              <a:defRPr b="1" sz="2000"/>
            </a:lvl8pPr>
            <a:lvl9pPr lvl="8" rtl="0" algn="ctr">
              <a:lnSpc>
                <a:spcPct val="100000"/>
              </a:lnSpc>
              <a:spcBef>
                <a:spcPts val="0"/>
              </a:spcBef>
              <a:spcAft>
                <a:spcPts val="0"/>
              </a:spcAft>
              <a:buSzPts val="2000"/>
              <a:buNone/>
              <a:defRPr b="1" sz="2000"/>
            </a:lvl9pPr>
          </a:lstStyle>
          <a:p/>
        </p:txBody>
      </p:sp>
      <p:sp>
        <p:nvSpPr>
          <p:cNvPr id="250" name="Google Shape;250;p22"/>
          <p:cNvSpPr txBox="1"/>
          <p:nvPr>
            <p:ph type="title"/>
          </p:nvPr>
        </p:nvSpPr>
        <p:spPr>
          <a:xfrm>
            <a:off x="720000" y="407675"/>
            <a:ext cx="7704000" cy="610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grpSp>
        <p:nvGrpSpPr>
          <p:cNvPr id="251" name="Google Shape;251;p22"/>
          <p:cNvGrpSpPr/>
          <p:nvPr/>
        </p:nvGrpSpPr>
        <p:grpSpPr>
          <a:xfrm>
            <a:off x="-21637" y="273050"/>
            <a:ext cx="9187275" cy="4597400"/>
            <a:chOff x="-21637" y="273050"/>
            <a:chExt cx="9187275" cy="4597400"/>
          </a:xfrm>
        </p:grpSpPr>
        <p:cxnSp>
          <p:nvCxnSpPr>
            <p:cNvPr id="252" name="Google Shape;252;p22"/>
            <p:cNvCxnSpPr/>
            <p:nvPr/>
          </p:nvCxnSpPr>
          <p:spPr>
            <a:xfrm rot="10800000">
              <a:off x="-21637" y="273050"/>
              <a:ext cx="9187200" cy="0"/>
            </a:xfrm>
            <a:prstGeom prst="straightConnector1">
              <a:avLst/>
            </a:prstGeom>
            <a:noFill/>
            <a:ln cap="flat" cmpd="sng" w="9525">
              <a:solidFill>
                <a:schemeClr val="dk1"/>
              </a:solidFill>
              <a:prstDash val="solid"/>
              <a:round/>
              <a:headEnd len="med" w="med" type="none"/>
              <a:tailEnd len="med" w="med" type="none"/>
            </a:ln>
          </p:spPr>
        </p:cxnSp>
        <p:cxnSp>
          <p:nvCxnSpPr>
            <p:cNvPr id="253" name="Google Shape;253;p22"/>
            <p:cNvCxnSpPr/>
            <p:nvPr/>
          </p:nvCxnSpPr>
          <p:spPr>
            <a:xfrm rot="10800000">
              <a:off x="-21562" y="4870450"/>
              <a:ext cx="9187200" cy="0"/>
            </a:xfrm>
            <a:prstGeom prst="straightConnector1">
              <a:avLst/>
            </a:prstGeom>
            <a:noFill/>
            <a:ln cap="flat" cmpd="sng" w="9525">
              <a:solidFill>
                <a:schemeClr val="dk1"/>
              </a:solidFill>
              <a:prstDash val="solid"/>
              <a:round/>
              <a:headEnd len="med" w="med" type="none"/>
              <a:tailEnd len="med" w="med" type="none"/>
            </a:ln>
          </p:spPr>
        </p:cxnSp>
      </p:grpSp>
      <p:grpSp>
        <p:nvGrpSpPr>
          <p:cNvPr id="254" name="Google Shape;254;p22"/>
          <p:cNvGrpSpPr/>
          <p:nvPr/>
        </p:nvGrpSpPr>
        <p:grpSpPr>
          <a:xfrm>
            <a:off x="-1183200" y="-298098"/>
            <a:ext cx="11326283" cy="3736548"/>
            <a:chOff x="-1183200" y="-298098"/>
            <a:chExt cx="11326283" cy="3736548"/>
          </a:xfrm>
        </p:grpSpPr>
        <p:grpSp>
          <p:nvGrpSpPr>
            <p:cNvPr id="255" name="Google Shape;255;p22"/>
            <p:cNvGrpSpPr/>
            <p:nvPr/>
          </p:nvGrpSpPr>
          <p:grpSpPr>
            <a:xfrm>
              <a:off x="8430576" y="-298098"/>
              <a:ext cx="1712507" cy="1712507"/>
              <a:chOff x="-4626425" y="-4587625"/>
              <a:chExt cx="7590900" cy="7590900"/>
            </a:xfrm>
          </p:grpSpPr>
          <p:sp>
            <p:nvSpPr>
              <p:cNvPr id="256" name="Google Shape;256;p22"/>
              <p:cNvSpPr/>
              <p:nvPr/>
            </p:nvSpPr>
            <p:spPr>
              <a:xfrm>
                <a:off x="-4626425" y="-4587625"/>
                <a:ext cx="7590900" cy="7590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sp>
            <p:nvSpPr>
              <p:cNvPr id="257" name="Google Shape;257;p22"/>
              <p:cNvSpPr/>
              <p:nvPr/>
            </p:nvSpPr>
            <p:spPr>
              <a:xfrm>
                <a:off x="-3233075" y="-3194275"/>
                <a:ext cx="4804200" cy="4804200"/>
              </a:xfrm>
              <a:prstGeom prst="ellipse">
                <a:avLst/>
              </a:prstGeom>
              <a:solidFill>
                <a:srgbClr val="4A86E8">
                  <a:alpha val="2658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grpSp>
        <p:sp>
          <p:nvSpPr>
            <p:cNvPr id="258" name="Google Shape;258;p22"/>
            <p:cNvSpPr/>
            <p:nvPr/>
          </p:nvSpPr>
          <p:spPr>
            <a:xfrm>
              <a:off x="-1183200" y="1705050"/>
              <a:ext cx="1733400" cy="1733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grpSp>
      <p:sp>
        <p:nvSpPr>
          <p:cNvPr id="259" name="Google Shape;259;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60" name="Shape 260"/>
        <p:cNvGrpSpPr/>
        <p:nvPr/>
      </p:nvGrpSpPr>
      <p:grpSpPr>
        <a:xfrm>
          <a:off x="0" y="0"/>
          <a:ext cx="0" cy="0"/>
          <a:chOff x="0" y="0"/>
          <a:chExt cx="0" cy="0"/>
        </a:xfrm>
      </p:grpSpPr>
      <p:sp>
        <p:nvSpPr>
          <p:cNvPr id="261" name="Google Shape;261;p23"/>
          <p:cNvSpPr txBox="1"/>
          <p:nvPr>
            <p:ph hasCustomPrompt="1" type="title"/>
          </p:nvPr>
        </p:nvSpPr>
        <p:spPr>
          <a:xfrm>
            <a:off x="801100" y="577300"/>
            <a:ext cx="3951600" cy="7689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000"/>
              <a:buNone/>
              <a:defRPr sz="5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62" name="Google Shape;262;p23"/>
          <p:cNvSpPr txBox="1"/>
          <p:nvPr>
            <p:ph idx="1" type="subTitle"/>
          </p:nvPr>
        </p:nvSpPr>
        <p:spPr>
          <a:xfrm>
            <a:off x="801100" y="1422058"/>
            <a:ext cx="3951600" cy="365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400">
                <a:solidFill>
                  <a:schemeClr val="lt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63" name="Google Shape;263;p23"/>
          <p:cNvSpPr txBox="1"/>
          <p:nvPr>
            <p:ph hasCustomPrompt="1" idx="2" type="title"/>
          </p:nvPr>
        </p:nvSpPr>
        <p:spPr>
          <a:xfrm>
            <a:off x="801100" y="1966525"/>
            <a:ext cx="3951600" cy="7689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000"/>
              <a:buNone/>
              <a:defRPr sz="5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64" name="Google Shape;264;p23"/>
          <p:cNvSpPr txBox="1"/>
          <p:nvPr>
            <p:ph idx="3" type="subTitle"/>
          </p:nvPr>
        </p:nvSpPr>
        <p:spPr>
          <a:xfrm>
            <a:off x="801100" y="2811283"/>
            <a:ext cx="3951600" cy="365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400">
                <a:solidFill>
                  <a:schemeClr val="lt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65" name="Google Shape;265;p23"/>
          <p:cNvSpPr txBox="1"/>
          <p:nvPr>
            <p:ph hasCustomPrompt="1" idx="4" type="title"/>
          </p:nvPr>
        </p:nvSpPr>
        <p:spPr>
          <a:xfrm>
            <a:off x="801100" y="3355750"/>
            <a:ext cx="3951600" cy="7689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000"/>
              <a:buNone/>
              <a:defRPr sz="5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66" name="Google Shape;266;p23"/>
          <p:cNvSpPr txBox="1"/>
          <p:nvPr>
            <p:ph idx="5" type="subTitle"/>
          </p:nvPr>
        </p:nvSpPr>
        <p:spPr>
          <a:xfrm>
            <a:off x="801100" y="4200508"/>
            <a:ext cx="3951600" cy="365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400">
                <a:solidFill>
                  <a:schemeClr val="lt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267" name="Google Shape;267;p23"/>
          <p:cNvGrpSpPr/>
          <p:nvPr/>
        </p:nvGrpSpPr>
        <p:grpSpPr>
          <a:xfrm>
            <a:off x="-21637" y="273050"/>
            <a:ext cx="9187275" cy="4597400"/>
            <a:chOff x="-21637" y="273050"/>
            <a:chExt cx="9187275" cy="4597400"/>
          </a:xfrm>
        </p:grpSpPr>
        <p:cxnSp>
          <p:nvCxnSpPr>
            <p:cNvPr id="268" name="Google Shape;268;p23"/>
            <p:cNvCxnSpPr/>
            <p:nvPr/>
          </p:nvCxnSpPr>
          <p:spPr>
            <a:xfrm rot="10800000">
              <a:off x="-21637" y="273050"/>
              <a:ext cx="9187200" cy="0"/>
            </a:xfrm>
            <a:prstGeom prst="straightConnector1">
              <a:avLst/>
            </a:prstGeom>
            <a:noFill/>
            <a:ln cap="flat" cmpd="sng" w="9525">
              <a:solidFill>
                <a:schemeClr val="dk1"/>
              </a:solidFill>
              <a:prstDash val="solid"/>
              <a:round/>
              <a:headEnd len="med" w="med" type="none"/>
              <a:tailEnd len="med" w="med" type="none"/>
            </a:ln>
          </p:spPr>
        </p:cxnSp>
        <p:cxnSp>
          <p:nvCxnSpPr>
            <p:cNvPr id="269" name="Google Shape;269;p23"/>
            <p:cNvCxnSpPr/>
            <p:nvPr/>
          </p:nvCxnSpPr>
          <p:spPr>
            <a:xfrm rot="10800000">
              <a:off x="-21562" y="4870450"/>
              <a:ext cx="9187200" cy="0"/>
            </a:xfrm>
            <a:prstGeom prst="straightConnector1">
              <a:avLst/>
            </a:prstGeom>
            <a:noFill/>
            <a:ln cap="flat" cmpd="sng" w="9525">
              <a:solidFill>
                <a:schemeClr val="dk1"/>
              </a:solidFill>
              <a:prstDash val="solid"/>
              <a:round/>
              <a:headEnd len="med" w="med" type="none"/>
              <a:tailEnd len="med" w="med" type="none"/>
            </a:ln>
          </p:spPr>
        </p:cxnSp>
      </p:grpSp>
      <p:sp>
        <p:nvSpPr>
          <p:cNvPr id="270" name="Google Shape;270;p23"/>
          <p:cNvSpPr/>
          <p:nvPr/>
        </p:nvSpPr>
        <p:spPr>
          <a:xfrm>
            <a:off x="-412375" y="-241525"/>
            <a:ext cx="1125600" cy="1125600"/>
          </a:xfrm>
          <a:prstGeom prst="ellipse">
            <a:avLst/>
          </a:prstGeom>
          <a:solidFill>
            <a:srgbClr val="4A86E8">
              <a:alpha val="2658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sp>
        <p:nvSpPr>
          <p:cNvPr id="271" name="Google Shape;271;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72" name="Shape 272"/>
        <p:cNvGrpSpPr/>
        <p:nvPr/>
      </p:nvGrpSpPr>
      <p:grpSpPr>
        <a:xfrm>
          <a:off x="0" y="0"/>
          <a:ext cx="0" cy="0"/>
          <a:chOff x="0" y="0"/>
          <a:chExt cx="0" cy="0"/>
        </a:xfrm>
      </p:grpSpPr>
      <p:sp>
        <p:nvSpPr>
          <p:cNvPr id="273" name="Google Shape;273;p24"/>
          <p:cNvSpPr txBox="1"/>
          <p:nvPr>
            <p:ph type="title"/>
          </p:nvPr>
        </p:nvSpPr>
        <p:spPr>
          <a:xfrm>
            <a:off x="2277375" y="675400"/>
            <a:ext cx="4589100" cy="11082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600"/>
              <a:buNone/>
              <a:defRPr sz="7200"/>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274" name="Google Shape;274;p24"/>
          <p:cNvSpPr txBox="1"/>
          <p:nvPr>
            <p:ph idx="1" type="subTitle"/>
          </p:nvPr>
        </p:nvSpPr>
        <p:spPr>
          <a:xfrm>
            <a:off x="2277350" y="1766125"/>
            <a:ext cx="4589100" cy="857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5" name="Google Shape;275;p24"/>
          <p:cNvSpPr txBox="1"/>
          <p:nvPr/>
        </p:nvSpPr>
        <p:spPr>
          <a:xfrm>
            <a:off x="2277379" y="3459550"/>
            <a:ext cx="45891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100">
                <a:solidFill>
                  <a:schemeClr val="dk1"/>
                </a:solidFill>
                <a:latin typeface="Raleway"/>
                <a:ea typeface="Raleway"/>
                <a:cs typeface="Raleway"/>
                <a:sym typeface="Raleway"/>
              </a:rPr>
              <a:t>CREDITS: This presentation template was created by </a:t>
            </a:r>
            <a:r>
              <a:rPr b="1" lang="en" sz="1100" u="sng">
                <a:solidFill>
                  <a:schemeClr val="dk1"/>
                </a:solidFill>
                <a:latin typeface="Raleway"/>
                <a:ea typeface="Raleway"/>
                <a:cs typeface="Raleway"/>
                <a:sym typeface="Raleway"/>
                <a:hlinkClick r:id="rId2">
                  <a:extLst>
                    <a:ext uri="{A12FA001-AC4F-418D-AE19-62706E023703}">
                      <ahyp:hlinkClr val="tx"/>
                    </a:ext>
                  </a:extLst>
                </a:hlinkClick>
              </a:rPr>
              <a:t>Slidesgo</a:t>
            </a:r>
            <a:r>
              <a:rPr lang="en" sz="1100">
                <a:solidFill>
                  <a:schemeClr val="dk1"/>
                </a:solidFill>
                <a:latin typeface="Raleway"/>
                <a:ea typeface="Raleway"/>
                <a:cs typeface="Raleway"/>
                <a:sym typeface="Raleway"/>
              </a:rPr>
              <a:t>, and includes icons by </a:t>
            </a:r>
            <a:r>
              <a:rPr b="1" lang="en" sz="1100" u="sng">
                <a:solidFill>
                  <a:schemeClr val="dk1"/>
                </a:solidFill>
                <a:latin typeface="Raleway"/>
                <a:ea typeface="Raleway"/>
                <a:cs typeface="Raleway"/>
                <a:sym typeface="Raleway"/>
                <a:hlinkClick r:id="rId3">
                  <a:extLst>
                    <a:ext uri="{A12FA001-AC4F-418D-AE19-62706E023703}">
                      <ahyp:hlinkClr val="tx"/>
                    </a:ext>
                  </a:extLst>
                </a:hlinkClick>
              </a:rPr>
              <a:t>Flaticon</a:t>
            </a:r>
            <a:r>
              <a:rPr lang="en" sz="1100">
                <a:solidFill>
                  <a:schemeClr val="dk1"/>
                </a:solidFill>
                <a:latin typeface="Raleway"/>
                <a:ea typeface="Raleway"/>
                <a:cs typeface="Raleway"/>
                <a:sym typeface="Raleway"/>
              </a:rPr>
              <a:t>, and infographics &amp; images by </a:t>
            </a:r>
            <a:r>
              <a:rPr b="1" lang="en" sz="1100" u="sng">
                <a:solidFill>
                  <a:schemeClr val="dk1"/>
                </a:solidFill>
                <a:latin typeface="Raleway"/>
                <a:ea typeface="Raleway"/>
                <a:cs typeface="Raleway"/>
                <a:sym typeface="Raleway"/>
                <a:hlinkClick r:id="rId4">
                  <a:extLst>
                    <a:ext uri="{A12FA001-AC4F-418D-AE19-62706E023703}">
                      <ahyp:hlinkClr val="tx"/>
                    </a:ext>
                  </a:extLst>
                </a:hlinkClick>
              </a:rPr>
              <a:t>Freepik</a:t>
            </a:r>
            <a:r>
              <a:rPr b="1" lang="en" sz="1100" u="sng">
                <a:solidFill>
                  <a:schemeClr val="dk1"/>
                </a:solidFill>
                <a:latin typeface="Raleway"/>
                <a:ea typeface="Raleway"/>
                <a:cs typeface="Raleway"/>
                <a:sym typeface="Raleway"/>
              </a:rPr>
              <a:t> </a:t>
            </a:r>
            <a:endParaRPr b="1" sz="1100" u="sng">
              <a:solidFill>
                <a:schemeClr val="dk1"/>
              </a:solidFill>
              <a:latin typeface="Raleway"/>
              <a:ea typeface="Raleway"/>
              <a:cs typeface="Raleway"/>
              <a:sym typeface="Raleway"/>
            </a:endParaRPr>
          </a:p>
        </p:txBody>
      </p:sp>
      <p:grpSp>
        <p:nvGrpSpPr>
          <p:cNvPr id="276" name="Google Shape;276;p24"/>
          <p:cNvGrpSpPr/>
          <p:nvPr/>
        </p:nvGrpSpPr>
        <p:grpSpPr>
          <a:xfrm>
            <a:off x="-21637" y="273050"/>
            <a:ext cx="9187275" cy="4597400"/>
            <a:chOff x="-21637" y="273050"/>
            <a:chExt cx="9187275" cy="4597400"/>
          </a:xfrm>
        </p:grpSpPr>
        <p:cxnSp>
          <p:nvCxnSpPr>
            <p:cNvPr id="277" name="Google Shape;277;p24"/>
            <p:cNvCxnSpPr/>
            <p:nvPr/>
          </p:nvCxnSpPr>
          <p:spPr>
            <a:xfrm rot="10800000">
              <a:off x="-21637" y="273050"/>
              <a:ext cx="9187200" cy="0"/>
            </a:xfrm>
            <a:prstGeom prst="straightConnector1">
              <a:avLst/>
            </a:prstGeom>
            <a:noFill/>
            <a:ln cap="flat" cmpd="sng" w="9525">
              <a:solidFill>
                <a:schemeClr val="dk1"/>
              </a:solidFill>
              <a:prstDash val="solid"/>
              <a:round/>
              <a:headEnd len="med" w="med" type="none"/>
              <a:tailEnd len="med" w="med" type="none"/>
            </a:ln>
          </p:spPr>
        </p:cxnSp>
        <p:cxnSp>
          <p:nvCxnSpPr>
            <p:cNvPr id="278" name="Google Shape;278;p24"/>
            <p:cNvCxnSpPr/>
            <p:nvPr/>
          </p:nvCxnSpPr>
          <p:spPr>
            <a:xfrm rot="10800000">
              <a:off x="-21562" y="4870450"/>
              <a:ext cx="9187200" cy="0"/>
            </a:xfrm>
            <a:prstGeom prst="straightConnector1">
              <a:avLst/>
            </a:prstGeom>
            <a:noFill/>
            <a:ln cap="flat" cmpd="sng" w="9525">
              <a:solidFill>
                <a:schemeClr val="dk1"/>
              </a:solidFill>
              <a:prstDash val="solid"/>
              <a:round/>
              <a:headEnd len="med" w="med" type="none"/>
              <a:tailEnd len="med" w="med" type="none"/>
            </a:ln>
          </p:spPr>
        </p:cxnSp>
      </p:grpSp>
      <p:sp>
        <p:nvSpPr>
          <p:cNvPr id="279" name="Google Shape;279;p24"/>
          <p:cNvSpPr/>
          <p:nvPr/>
        </p:nvSpPr>
        <p:spPr>
          <a:xfrm>
            <a:off x="7774000" y="3081275"/>
            <a:ext cx="2414100" cy="2414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sp>
        <p:nvSpPr>
          <p:cNvPr id="280" name="Google Shape;280;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81" name="Shape 281"/>
        <p:cNvGrpSpPr/>
        <p:nvPr/>
      </p:nvGrpSpPr>
      <p:grpSpPr>
        <a:xfrm>
          <a:off x="0" y="0"/>
          <a:ext cx="0" cy="0"/>
          <a:chOff x="0" y="0"/>
          <a:chExt cx="0" cy="0"/>
        </a:xfrm>
      </p:grpSpPr>
      <p:grpSp>
        <p:nvGrpSpPr>
          <p:cNvPr id="282" name="Google Shape;282;p25"/>
          <p:cNvGrpSpPr/>
          <p:nvPr/>
        </p:nvGrpSpPr>
        <p:grpSpPr>
          <a:xfrm>
            <a:off x="-21637" y="273050"/>
            <a:ext cx="9187275" cy="4597400"/>
            <a:chOff x="-21637" y="273050"/>
            <a:chExt cx="9187275" cy="4597400"/>
          </a:xfrm>
        </p:grpSpPr>
        <p:cxnSp>
          <p:nvCxnSpPr>
            <p:cNvPr id="283" name="Google Shape;283;p25"/>
            <p:cNvCxnSpPr/>
            <p:nvPr/>
          </p:nvCxnSpPr>
          <p:spPr>
            <a:xfrm rot="10800000">
              <a:off x="-21637" y="273050"/>
              <a:ext cx="9187200" cy="0"/>
            </a:xfrm>
            <a:prstGeom prst="straightConnector1">
              <a:avLst/>
            </a:prstGeom>
            <a:noFill/>
            <a:ln cap="flat" cmpd="sng" w="9525">
              <a:solidFill>
                <a:schemeClr val="dk1"/>
              </a:solidFill>
              <a:prstDash val="solid"/>
              <a:round/>
              <a:headEnd len="med" w="med" type="none"/>
              <a:tailEnd len="med" w="med" type="none"/>
            </a:ln>
          </p:spPr>
        </p:cxnSp>
        <p:cxnSp>
          <p:nvCxnSpPr>
            <p:cNvPr id="284" name="Google Shape;284;p25"/>
            <p:cNvCxnSpPr/>
            <p:nvPr/>
          </p:nvCxnSpPr>
          <p:spPr>
            <a:xfrm rot="10800000">
              <a:off x="-21562" y="4870450"/>
              <a:ext cx="9187200" cy="0"/>
            </a:xfrm>
            <a:prstGeom prst="straightConnector1">
              <a:avLst/>
            </a:prstGeom>
            <a:noFill/>
            <a:ln cap="flat" cmpd="sng" w="9525">
              <a:solidFill>
                <a:schemeClr val="dk1"/>
              </a:solidFill>
              <a:prstDash val="solid"/>
              <a:round/>
              <a:headEnd len="med" w="med" type="none"/>
              <a:tailEnd len="med" w="med" type="none"/>
            </a:ln>
          </p:spPr>
        </p:cxnSp>
      </p:grpSp>
      <p:grpSp>
        <p:nvGrpSpPr>
          <p:cNvPr id="285" name="Google Shape;285;p25"/>
          <p:cNvGrpSpPr/>
          <p:nvPr/>
        </p:nvGrpSpPr>
        <p:grpSpPr>
          <a:xfrm>
            <a:off x="-1219601" y="-5901128"/>
            <a:ext cx="10952126" cy="11505578"/>
            <a:chOff x="-1219601" y="-5901128"/>
            <a:chExt cx="10952126" cy="11505578"/>
          </a:xfrm>
        </p:grpSpPr>
        <p:grpSp>
          <p:nvGrpSpPr>
            <p:cNvPr id="286" name="Google Shape;286;p25"/>
            <p:cNvGrpSpPr/>
            <p:nvPr/>
          </p:nvGrpSpPr>
          <p:grpSpPr>
            <a:xfrm>
              <a:off x="-1219601" y="-5901128"/>
              <a:ext cx="7370005" cy="7370005"/>
              <a:chOff x="-4626425" y="-4587625"/>
              <a:chExt cx="7590900" cy="7590900"/>
            </a:xfrm>
          </p:grpSpPr>
          <p:sp>
            <p:nvSpPr>
              <p:cNvPr id="287" name="Google Shape;287;p25"/>
              <p:cNvSpPr/>
              <p:nvPr/>
            </p:nvSpPr>
            <p:spPr>
              <a:xfrm>
                <a:off x="-4626425" y="-4587625"/>
                <a:ext cx="7590900" cy="7590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sp>
            <p:nvSpPr>
              <p:cNvPr id="288" name="Google Shape;288;p25"/>
              <p:cNvSpPr/>
              <p:nvPr/>
            </p:nvSpPr>
            <p:spPr>
              <a:xfrm>
                <a:off x="-3233075" y="-3194275"/>
                <a:ext cx="4804200" cy="4804200"/>
              </a:xfrm>
              <a:prstGeom prst="ellipse">
                <a:avLst/>
              </a:prstGeom>
              <a:solidFill>
                <a:srgbClr val="4A86E8">
                  <a:alpha val="2658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grpSp>
        <p:sp>
          <p:nvSpPr>
            <p:cNvPr id="289" name="Google Shape;289;p25"/>
            <p:cNvSpPr/>
            <p:nvPr/>
          </p:nvSpPr>
          <p:spPr>
            <a:xfrm>
              <a:off x="7318425" y="3190350"/>
              <a:ext cx="2414100" cy="2414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grpSp>
      <p:sp>
        <p:nvSpPr>
          <p:cNvPr id="290" name="Google Shape;290;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91" name="Shape 291"/>
        <p:cNvGrpSpPr/>
        <p:nvPr/>
      </p:nvGrpSpPr>
      <p:grpSpPr>
        <a:xfrm>
          <a:off x="0" y="0"/>
          <a:ext cx="0" cy="0"/>
          <a:chOff x="0" y="0"/>
          <a:chExt cx="0" cy="0"/>
        </a:xfrm>
      </p:grpSpPr>
      <p:grpSp>
        <p:nvGrpSpPr>
          <p:cNvPr id="292" name="Google Shape;292;p26"/>
          <p:cNvGrpSpPr/>
          <p:nvPr/>
        </p:nvGrpSpPr>
        <p:grpSpPr>
          <a:xfrm>
            <a:off x="-21637" y="273050"/>
            <a:ext cx="9187275" cy="4597400"/>
            <a:chOff x="-21637" y="273050"/>
            <a:chExt cx="9187275" cy="4597400"/>
          </a:xfrm>
        </p:grpSpPr>
        <p:cxnSp>
          <p:nvCxnSpPr>
            <p:cNvPr id="293" name="Google Shape;293;p26"/>
            <p:cNvCxnSpPr/>
            <p:nvPr/>
          </p:nvCxnSpPr>
          <p:spPr>
            <a:xfrm rot="10800000">
              <a:off x="-21637" y="273050"/>
              <a:ext cx="9187200" cy="0"/>
            </a:xfrm>
            <a:prstGeom prst="straightConnector1">
              <a:avLst/>
            </a:prstGeom>
            <a:noFill/>
            <a:ln cap="flat" cmpd="sng" w="9525">
              <a:solidFill>
                <a:schemeClr val="dk1"/>
              </a:solidFill>
              <a:prstDash val="solid"/>
              <a:round/>
              <a:headEnd len="med" w="med" type="none"/>
              <a:tailEnd len="med" w="med" type="none"/>
            </a:ln>
          </p:spPr>
        </p:cxnSp>
        <p:cxnSp>
          <p:nvCxnSpPr>
            <p:cNvPr id="294" name="Google Shape;294;p26"/>
            <p:cNvCxnSpPr/>
            <p:nvPr/>
          </p:nvCxnSpPr>
          <p:spPr>
            <a:xfrm rot="10800000">
              <a:off x="-21562" y="4870450"/>
              <a:ext cx="9187200" cy="0"/>
            </a:xfrm>
            <a:prstGeom prst="straightConnector1">
              <a:avLst/>
            </a:prstGeom>
            <a:noFill/>
            <a:ln cap="flat" cmpd="sng" w="9525">
              <a:solidFill>
                <a:schemeClr val="dk1"/>
              </a:solidFill>
              <a:prstDash val="solid"/>
              <a:round/>
              <a:headEnd len="med" w="med" type="none"/>
              <a:tailEnd len="med" w="med" type="none"/>
            </a:ln>
          </p:spPr>
        </p:cxnSp>
      </p:grpSp>
      <p:grpSp>
        <p:nvGrpSpPr>
          <p:cNvPr id="295" name="Google Shape;295;p26"/>
          <p:cNvGrpSpPr/>
          <p:nvPr/>
        </p:nvGrpSpPr>
        <p:grpSpPr>
          <a:xfrm>
            <a:off x="-1074506" y="-5348975"/>
            <a:ext cx="14462681" cy="11533138"/>
            <a:chOff x="-1074506" y="-5348975"/>
            <a:chExt cx="14462681" cy="11533138"/>
          </a:xfrm>
        </p:grpSpPr>
        <p:grpSp>
          <p:nvGrpSpPr>
            <p:cNvPr id="296" name="Google Shape;296;p26"/>
            <p:cNvGrpSpPr/>
            <p:nvPr/>
          </p:nvGrpSpPr>
          <p:grpSpPr>
            <a:xfrm>
              <a:off x="-1074506" y="3681443"/>
              <a:ext cx="2502720" cy="2502720"/>
              <a:chOff x="-4626425" y="-4587625"/>
              <a:chExt cx="7590900" cy="7590900"/>
            </a:xfrm>
          </p:grpSpPr>
          <p:sp>
            <p:nvSpPr>
              <p:cNvPr id="297" name="Google Shape;297;p26"/>
              <p:cNvSpPr/>
              <p:nvPr/>
            </p:nvSpPr>
            <p:spPr>
              <a:xfrm>
                <a:off x="-4626425" y="-4587625"/>
                <a:ext cx="7590900" cy="7590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sp>
            <p:nvSpPr>
              <p:cNvPr id="298" name="Google Shape;298;p26"/>
              <p:cNvSpPr/>
              <p:nvPr/>
            </p:nvSpPr>
            <p:spPr>
              <a:xfrm>
                <a:off x="-3233075" y="-3194275"/>
                <a:ext cx="4804200" cy="4804200"/>
              </a:xfrm>
              <a:prstGeom prst="ellipse">
                <a:avLst/>
              </a:prstGeom>
              <a:solidFill>
                <a:srgbClr val="4A86E8">
                  <a:alpha val="2658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grpSp>
        <p:sp>
          <p:nvSpPr>
            <p:cNvPr id="299" name="Google Shape;299;p26"/>
            <p:cNvSpPr/>
            <p:nvPr/>
          </p:nvSpPr>
          <p:spPr>
            <a:xfrm>
              <a:off x="6062175" y="-5348975"/>
              <a:ext cx="7326000" cy="7326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grpSp>
      <p:sp>
        <p:nvSpPr>
          <p:cNvPr id="300" name="Google Shape;300;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txBox="1"/>
          <p:nvPr>
            <p:ph idx="1" type="body"/>
          </p:nvPr>
        </p:nvSpPr>
        <p:spPr>
          <a:xfrm>
            <a:off x="720000" y="1168149"/>
            <a:ext cx="7704000" cy="366300"/>
          </a:xfrm>
          <a:prstGeom prst="rect">
            <a:avLst/>
          </a:prstGeom>
          <a:noFill/>
          <a:ln>
            <a:noFill/>
          </a:ln>
        </p:spPr>
        <p:txBody>
          <a:bodyPr anchorCtr="0" anchor="t" bIns="91425" lIns="91425" spcFirstLastPara="1" rIns="91425" wrap="square" tIns="91425">
            <a:noAutofit/>
          </a:bodyPr>
          <a:lstStyle>
            <a:lvl1pPr indent="-304800" lvl="0" marL="457200" rtl="0">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27" name="Google Shape;27;p4"/>
          <p:cNvSpPr txBox="1"/>
          <p:nvPr>
            <p:ph type="title"/>
          </p:nvPr>
        </p:nvSpPr>
        <p:spPr>
          <a:xfrm>
            <a:off x="720000" y="407675"/>
            <a:ext cx="7704000" cy="610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grpSp>
        <p:nvGrpSpPr>
          <p:cNvPr id="28" name="Google Shape;28;p4"/>
          <p:cNvGrpSpPr/>
          <p:nvPr/>
        </p:nvGrpSpPr>
        <p:grpSpPr>
          <a:xfrm>
            <a:off x="-21637" y="273050"/>
            <a:ext cx="9187275" cy="4597400"/>
            <a:chOff x="-21637" y="273050"/>
            <a:chExt cx="9187275" cy="4597400"/>
          </a:xfrm>
        </p:grpSpPr>
        <p:cxnSp>
          <p:nvCxnSpPr>
            <p:cNvPr id="29" name="Google Shape;29;p4"/>
            <p:cNvCxnSpPr/>
            <p:nvPr/>
          </p:nvCxnSpPr>
          <p:spPr>
            <a:xfrm rot="10800000">
              <a:off x="-21637" y="273050"/>
              <a:ext cx="9187200" cy="0"/>
            </a:xfrm>
            <a:prstGeom prst="straightConnector1">
              <a:avLst/>
            </a:prstGeom>
            <a:noFill/>
            <a:ln cap="flat" cmpd="sng" w="9525">
              <a:solidFill>
                <a:schemeClr val="dk1"/>
              </a:solidFill>
              <a:prstDash val="solid"/>
              <a:round/>
              <a:headEnd len="med" w="med" type="none"/>
              <a:tailEnd len="med" w="med" type="none"/>
            </a:ln>
          </p:spPr>
        </p:cxnSp>
        <p:cxnSp>
          <p:nvCxnSpPr>
            <p:cNvPr id="30" name="Google Shape;30;p4"/>
            <p:cNvCxnSpPr/>
            <p:nvPr/>
          </p:nvCxnSpPr>
          <p:spPr>
            <a:xfrm rot="10800000">
              <a:off x="-21562" y="4870450"/>
              <a:ext cx="9187200" cy="0"/>
            </a:xfrm>
            <a:prstGeom prst="straightConnector1">
              <a:avLst/>
            </a:prstGeom>
            <a:noFill/>
            <a:ln cap="flat" cmpd="sng" w="9525">
              <a:solidFill>
                <a:schemeClr val="dk1"/>
              </a:solidFill>
              <a:prstDash val="solid"/>
              <a:round/>
              <a:headEnd len="med" w="med" type="none"/>
              <a:tailEnd len="med" w="med" type="none"/>
            </a:ln>
          </p:spPr>
        </p:cxnSp>
      </p:grpSp>
      <p:grpSp>
        <p:nvGrpSpPr>
          <p:cNvPr id="31" name="Google Shape;31;p4"/>
          <p:cNvGrpSpPr/>
          <p:nvPr/>
        </p:nvGrpSpPr>
        <p:grpSpPr>
          <a:xfrm>
            <a:off x="-738775" y="-917900"/>
            <a:ext cx="10744533" cy="7011984"/>
            <a:chOff x="-738775" y="-917900"/>
            <a:chExt cx="10744533" cy="7011984"/>
          </a:xfrm>
        </p:grpSpPr>
        <p:sp>
          <p:nvSpPr>
            <p:cNvPr id="32" name="Google Shape;32;p4"/>
            <p:cNvSpPr/>
            <p:nvPr/>
          </p:nvSpPr>
          <p:spPr>
            <a:xfrm>
              <a:off x="-738775" y="-917900"/>
              <a:ext cx="1733400" cy="1733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grpSp>
          <p:nvGrpSpPr>
            <p:cNvPr id="33" name="Google Shape;33;p4"/>
            <p:cNvGrpSpPr/>
            <p:nvPr/>
          </p:nvGrpSpPr>
          <p:grpSpPr>
            <a:xfrm>
              <a:off x="8293251" y="4381577"/>
              <a:ext cx="1712507" cy="1712507"/>
              <a:chOff x="-4626425" y="-4587625"/>
              <a:chExt cx="7590900" cy="7590900"/>
            </a:xfrm>
          </p:grpSpPr>
          <p:sp>
            <p:nvSpPr>
              <p:cNvPr id="34" name="Google Shape;34;p4"/>
              <p:cNvSpPr/>
              <p:nvPr/>
            </p:nvSpPr>
            <p:spPr>
              <a:xfrm>
                <a:off x="-4626425" y="-4587625"/>
                <a:ext cx="7590900" cy="7590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sp>
            <p:nvSpPr>
              <p:cNvPr id="35" name="Google Shape;35;p4"/>
              <p:cNvSpPr/>
              <p:nvPr/>
            </p:nvSpPr>
            <p:spPr>
              <a:xfrm>
                <a:off x="-3233075" y="-3194275"/>
                <a:ext cx="4804200" cy="4804200"/>
              </a:xfrm>
              <a:prstGeom prst="ellipse">
                <a:avLst/>
              </a:prstGeom>
              <a:solidFill>
                <a:srgbClr val="4A86E8">
                  <a:alpha val="2658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grpSp>
      </p:grpSp>
      <p:sp>
        <p:nvSpPr>
          <p:cNvPr id="36" name="Google Shape;36;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5"/>
          <p:cNvSpPr txBox="1"/>
          <p:nvPr>
            <p:ph type="title"/>
          </p:nvPr>
        </p:nvSpPr>
        <p:spPr>
          <a:xfrm>
            <a:off x="720000" y="407675"/>
            <a:ext cx="7704000" cy="610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39" name="Google Shape;39;p5"/>
          <p:cNvSpPr txBox="1"/>
          <p:nvPr>
            <p:ph idx="1" type="subTitle"/>
          </p:nvPr>
        </p:nvSpPr>
        <p:spPr>
          <a:xfrm>
            <a:off x="4748075" y="2450500"/>
            <a:ext cx="2910900" cy="1312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0" name="Google Shape;40;p5"/>
          <p:cNvSpPr txBox="1"/>
          <p:nvPr>
            <p:ph idx="2" type="subTitle"/>
          </p:nvPr>
        </p:nvSpPr>
        <p:spPr>
          <a:xfrm>
            <a:off x="1281650" y="2450500"/>
            <a:ext cx="2910900" cy="1312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1" name="Google Shape;41;p5"/>
          <p:cNvSpPr txBox="1"/>
          <p:nvPr>
            <p:ph idx="3" type="subTitle"/>
          </p:nvPr>
        </p:nvSpPr>
        <p:spPr>
          <a:xfrm>
            <a:off x="1281651" y="2084800"/>
            <a:ext cx="2910900" cy="365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400"/>
              <a:buNone/>
              <a:defRPr sz="1800">
                <a:latin typeface="Asap"/>
                <a:ea typeface="Asap"/>
                <a:cs typeface="Asap"/>
                <a:sym typeface="Asap"/>
              </a:defRPr>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42" name="Google Shape;42;p5"/>
          <p:cNvSpPr txBox="1"/>
          <p:nvPr>
            <p:ph idx="4" type="subTitle"/>
          </p:nvPr>
        </p:nvSpPr>
        <p:spPr>
          <a:xfrm>
            <a:off x="4748103" y="2084800"/>
            <a:ext cx="2910900" cy="365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400"/>
              <a:buNone/>
              <a:defRPr sz="1800">
                <a:latin typeface="Asap"/>
                <a:ea typeface="Asap"/>
                <a:cs typeface="Asap"/>
                <a:sym typeface="Asap"/>
              </a:defRPr>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grpSp>
        <p:nvGrpSpPr>
          <p:cNvPr id="43" name="Google Shape;43;p5"/>
          <p:cNvGrpSpPr/>
          <p:nvPr/>
        </p:nvGrpSpPr>
        <p:grpSpPr>
          <a:xfrm>
            <a:off x="-21637" y="273050"/>
            <a:ext cx="9187275" cy="4597400"/>
            <a:chOff x="-21637" y="273050"/>
            <a:chExt cx="9187275" cy="4597400"/>
          </a:xfrm>
        </p:grpSpPr>
        <p:cxnSp>
          <p:nvCxnSpPr>
            <p:cNvPr id="44" name="Google Shape;44;p5"/>
            <p:cNvCxnSpPr/>
            <p:nvPr/>
          </p:nvCxnSpPr>
          <p:spPr>
            <a:xfrm rot="10800000">
              <a:off x="-21637" y="273050"/>
              <a:ext cx="9187200" cy="0"/>
            </a:xfrm>
            <a:prstGeom prst="straightConnector1">
              <a:avLst/>
            </a:prstGeom>
            <a:noFill/>
            <a:ln cap="flat" cmpd="sng" w="9525">
              <a:solidFill>
                <a:schemeClr val="dk1"/>
              </a:solidFill>
              <a:prstDash val="solid"/>
              <a:round/>
              <a:headEnd len="med" w="med" type="none"/>
              <a:tailEnd len="med" w="med" type="none"/>
            </a:ln>
          </p:spPr>
        </p:cxnSp>
        <p:cxnSp>
          <p:nvCxnSpPr>
            <p:cNvPr id="45" name="Google Shape;45;p5"/>
            <p:cNvCxnSpPr/>
            <p:nvPr/>
          </p:nvCxnSpPr>
          <p:spPr>
            <a:xfrm rot="10800000">
              <a:off x="-21562" y="4870450"/>
              <a:ext cx="9187200" cy="0"/>
            </a:xfrm>
            <a:prstGeom prst="straightConnector1">
              <a:avLst/>
            </a:prstGeom>
            <a:noFill/>
            <a:ln cap="flat" cmpd="sng" w="9525">
              <a:solidFill>
                <a:schemeClr val="dk1"/>
              </a:solidFill>
              <a:prstDash val="solid"/>
              <a:round/>
              <a:headEnd len="med" w="med" type="none"/>
              <a:tailEnd len="med" w="med" type="none"/>
            </a:ln>
          </p:spPr>
        </p:cxnSp>
      </p:grpSp>
      <p:sp>
        <p:nvSpPr>
          <p:cNvPr id="46" name="Google Shape;46;p5"/>
          <p:cNvSpPr/>
          <p:nvPr/>
        </p:nvSpPr>
        <p:spPr>
          <a:xfrm>
            <a:off x="8124650" y="4360700"/>
            <a:ext cx="1733400" cy="1733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sp>
        <p:nvSpPr>
          <p:cNvPr id="47" name="Google Shape;47;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6"/>
          <p:cNvSpPr txBox="1"/>
          <p:nvPr>
            <p:ph type="title"/>
          </p:nvPr>
        </p:nvSpPr>
        <p:spPr>
          <a:xfrm>
            <a:off x="720000" y="407675"/>
            <a:ext cx="7704000" cy="610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grpSp>
        <p:nvGrpSpPr>
          <p:cNvPr id="50" name="Google Shape;50;p6"/>
          <p:cNvGrpSpPr/>
          <p:nvPr/>
        </p:nvGrpSpPr>
        <p:grpSpPr>
          <a:xfrm>
            <a:off x="-21637" y="273050"/>
            <a:ext cx="9187275" cy="4597400"/>
            <a:chOff x="-21637" y="273050"/>
            <a:chExt cx="9187275" cy="4597400"/>
          </a:xfrm>
        </p:grpSpPr>
        <p:cxnSp>
          <p:nvCxnSpPr>
            <p:cNvPr id="51" name="Google Shape;51;p6"/>
            <p:cNvCxnSpPr/>
            <p:nvPr/>
          </p:nvCxnSpPr>
          <p:spPr>
            <a:xfrm rot="10800000">
              <a:off x="-21637" y="273050"/>
              <a:ext cx="9187200" cy="0"/>
            </a:xfrm>
            <a:prstGeom prst="straightConnector1">
              <a:avLst/>
            </a:prstGeom>
            <a:noFill/>
            <a:ln cap="flat" cmpd="sng" w="9525">
              <a:solidFill>
                <a:schemeClr val="dk1"/>
              </a:solidFill>
              <a:prstDash val="solid"/>
              <a:round/>
              <a:headEnd len="med" w="med" type="none"/>
              <a:tailEnd len="med" w="med" type="none"/>
            </a:ln>
          </p:spPr>
        </p:cxnSp>
        <p:cxnSp>
          <p:nvCxnSpPr>
            <p:cNvPr id="52" name="Google Shape;52;p6"/>
            <p:cNvCxnSpPr/>
            <p:nvPr/>
          </p:nvCxnSpPr>
          <p:spPr>
            <a:xfrm rot="10800000">
              <a:off x="-21562" y="4870450"/>
              <a:ext cx="9187200" cy="0"/>
            </a:xfrm>
            <a:prstGeom prst="straightConnector1">
              <a:avLst/>
            </a:prstGeom>
            <a:noFill/>
            <a:ln cap="flat" cmpd="sng" w="9525">
              <a:solidFill>
                <a:schemeClr val="dk1"/>
              </a:solidFill>
              <a:prstDash val="solid"/>
              <a:round/>
              <a:headEnd len="med" w="med" type="none"/>
              <a:tailEnd len="med" w="med" type="none"/>
            </a:ln>
          </p:spPr>
        </p:cxnSp>
      </p:grpSp>
      <p:grpSp>
        <p:nvGrpSpPr>
          <p:cNvPr id="53" name="Google Shape;53;p6"/>
          <p:cNvGrpSpPr/>
          <p:nvPr/>
        </p:nvGrpSpPr>
        <p:grpSpPr>
          <a:xfrm>
            <a:off x="-1183200" y="-1325723"/>
            <a:ext cx="3954408" cy="7041523"/>
            <a:chOff x="-1183200" y="-1325723"/>
            <a:chExt cx="3954408" cy="7041523"/>
          </a:xfrm>
        </p:grpSpPr>
        <p:grpSp>
          <p:nvGrpSpPr>
            <p:cNvPr id="54" name="Google Shape;54;p6"/>
            <p:cNvGrpSpPr/>
            <p:nvPr/>
          </p:nvGrpSpPr>
          <p:grpSpPr>
            <a:xfrm>
              <a:off x="1058701" y="-1325723"/>
              <a:ext cx="1712507" cy="1712507"/>
              <a:chOff x="-4626425" y="-4587625"/>
              <a:chExt cx="7590900" cy="7590900"/>
            </a:xfrm>
          </p:grpSpPr>
          <p:sp>
            <p:nvSpPr>
              <p:cNvPr id="55" name="Google Shape;55;p6"/>
              <p:cNvSpPr/>
              <p:nvPr/>
            </p:nvSpPr>
            <p:spPr>
              <a:xfrm>
                <a:off x="-4626425" y="-4587625"/>
                <a:ext cx="7590900" cy="7590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sp>
            <p:nvSpPr>
              <p:cNvPr id="56" name="Google Shape;56;p6"/>
              <p:cNvSpPr/>
              <p:nvPr/>
            </p:nvSpPr>
            <p:spPr>
              <a:xfrm>
                <a:off x="-3233075" y="-3194275"/>
                <a:ext cx="4804200" cy="4804200"/>
              </a:xfrm>
              <a:prstGeom prst="ellipse">
                <a:avLst/>
              </a:prstGeom>
              <a:solidFill>
                <a:srgbClr val="4A86E8">
                  <a:alpha val="2658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grpSp>
        <p:sp>
          <p:nvSpPr>
            <p:cNvPr id="57" name="Google Shape;57;p6"/>
            <p:cNvSpPr/>
            <p:nvPr/>
          </p:nvSpPr>
          <p:spPr>
            <a:xfrm>
              <a:off x="-1183200" y="3982400"/>
              <a:ext cx="1733400" cy="1733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grpSp>
      <p:sp>
        <p:nvSpPr>
          <p:cNvPr id="58" name="Google Shape;58;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9" name="Shape 59"/>
        <p:cNvGrpSpPr/>
        <p:nvPr/>
      </p:nvGrpSpPr>
      <p:grpSpPr>
        <a:xfrm>
          <a:off x="0" y="0"/>
          <a:ext cx="0" cy="0"/>
          <a:chOff x="0" y="0"/>
          <a:chExt cx="0" cy="0"/>
        </a:xfrm>
      </p:grpSpPr>
      <p:grpSp>
        <p:nvGrpSpPr>
          <p:cNvPr id="60" name="Google Shape;60;p7"/>
          <p:cNvGrpSpPr/>
          <p:nvPr/>
        </p:nvGrpSpPr>
        <p:grpSpPr>
          <a:xfrm>
            <a:off x="-716699" y="-852823"/>
            <a:ext cx="10486149" cy="6572273"/>
            <a:chOff x="-716699" y="-852823"/>
            <a:chExt cx="10486149" cy="6572273"/>
          </a:xfrm>
        </p:grpSpPr>
        <p:grpSp>
          <p:nvGrpSpPr>
            <p:cNvPr id="61" name="Google Shape;61;p7"/>
            <p:cNvGrpSpPr/>
            <p:nvPr/>
          </p:nvGrpSpPr>
          <p:grpSpPr>
            <a:xfrm>
              <a:off x="-716699" y="-852823"/>
              <a:ext cx="1712507" cy="1712507"/>
              <a:chOff x="-4626425" y="-4587625"/>
              <a:chExt cx="7590900" cy="7590900"/>
            </a:xfrm>
          </p:grpSpPr>
          <p:sp>
            <p:nvSpPr>
              <p:cNvPr id="62" name="Google Shape;62;p7"/>
              <p:cNvSpPr/>
              <p:nvPr/>
            </p:nvSpPr>
            <p:spPr>
              <a:xfrm>
                <a:off x="-4626425" y="-4587625"/>
                <a:ext cx="7590900" cy="7590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sp>
            <p:nvSpPr>
              <p:cNvPr id="63" name="Google Shape;63;p7"/>
              <p:cNvSpPr/>
              <p:nvPr/>
            </p:nvSpPr>
            <p:spPr>
              <a:xfrm>
                <a:off x="-3233075" y="-3194275"/>
                <a:ext cx="4804200" cy="4804200"/>
              </a:xfrm>
              <a:prstGeom prst="ellipse">
                <a:avLst/>
              </a:prstGeom>
              <a:solidFill>
                <a:srgbClr val="4A86E8">
                  <a:alpha val="2658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grpSp>
        <p:sp>
          <p:nvSpPr>
            <p:cNvPr id="64" name="Google Shape;64;p7"/>
            <p:cNvSpPr/>
            <p:nvPr/>
          </p:nvSpPr>
          <p:spPr>
            <a:xfrm>
              <a:off x="6879850" y="2829850"/>
              <a:ext cx="2889600" cy="2889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grpSp>
      <p:sp>
        <p:nvSpPr>
          <p:cNvPr id="65" name="Google Shape;65;p7"/>
          <p:cNvSpPr txBox="1"/>
          <p:nvPr>
            <p:ph idx="1" type="subTitle"/>
          </p:nvPr>
        </p:nvSpPr>
        <p:spPr>
          <a:xfrm>
            <a:off x="772650" y="1569275"/>
            <a:ext cx="4209300" cy="242280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lgn="ctr">
              <a:lnSpc>
                <a:spcPct val="100000"/>
              </a:lnSpc>
              <a:spcBef>
                <a:spcPts val="0"/>
              </a:spcBef>
              <a:spcAft>
                <a:spcPts val="0"/>
              </a:spcAft>
              <a:buSzPts val="1600"/>
              <a:buFont typeface="Nunito Light"/>
              <a:buChar char="○"/>
              <a:defRPr/>
            </a:lvl2pPr>
            <a:lvl3pPr lvl="2" rtl="0" algn="ctr">
              <a:lnSpc>
                <a:spcPct val="100000"/>
              </a:lnSpc>
              <a:spcBef>
                <a:spcPts val="0"/>
              </a:spcBef>
              <a:spcAft>
                <a:spcPts val="0"/>
              </a:spcAft>
              <a:buSzPts val="1500"/>
              <a:buFont typeface="Nunito Light"/>
              <a:buChar char="■"/>
              <a:defRPr/>
            </a:lvl3pPr>
            <a:lvl4pPr lvl="3" rtl="0" algn="ctr">
              <a:lnSpc>
                <a:spcPct val="100000"/>
              </a:lnSpc>
              <a:spcBef>
                <a:spcPts val="0"/>
              </a:spcBef>
              <a:spcAft>
                <a:spcPts val="0"/>
              </a:spcAft>
              <a:buSzPts val="1500"/>
              <a:buFont typeface="Nunito Light"/>
              <a:buChar char="●"/>
              <a:defRPr/>
            </a:lvl4pPr>
            <a:lvl5pPr lvl="4" rtl="0" algn="ctr">
              <a:lnSpc>
                <a:spcPct val="100000"/>
              </a:lnSpc>
              <a:spcBef>
                <a:spcPts val="0"/>
              </a:spcBef>
              <a:spcAft>
                <a:spcPts val="0"/>
              </a:spcAft>
              <a:buSzPts val="1200"/>
              <a:buFont typeface="Nunito Light"/>
              <a:buChar char="○"/>
              <a:defRPr/>
            </a:lvl5pPr>
            <a:lvl6pPr lvl="5" rtl="0" algn="ctr">
              <a:lnSpc>
                <a:spcPct val="100000"/>
              </a:lnSpc>
              <a:spcBef>
                <a:spcPts val="0"/>
              </a:spcBef>
              <a:spcAft>
                <a:spcPts val="0"/>
              </a:spcAft>
              <a:buSzPts val="1200"/>
              <a:buFont typeface="Nunito Light"/>
              <a:buChar char="■"/>
              <a:defRPr/>
            </a:lvl6pPr>
            <a:lvl7pPr lvl="6" rtl="0" algn="ctr">
              <a:lnSpc>
                <a:spcPct val="100000"/>
              </a:lnSpc>
              <a:spcBef>
                <a:spcPts val="0"/>
              </a:spcBef>
              <a:spcAft>
                <a:spcPts val="0"/>
              </a:spcAft>
              <a:buSzPts val="1300"/>
              <a:buFont typeface="Nunito Light"/>
              <a:buChar char="●"/>
              <a:defRPr/>
            </a:lvl7pPr>
            <a:lvl8pPr lvl="7" rtl="0" algn="ctr">
              <a:lnSpc>
                <a:spcPct val="100000"/>
              </a:lnSpc>
              <a:spcBef>
                <a:spcPts val="0"/>
              </a:spcBef>
              <a:spcAft>
                <a:spcPts val="0"/>
              </a:spcAft>
              <a:buSzPts val="1300"/>
              <a:buFont typeface="Nunito Light"/>
              <a:buChar char="○"/>
              <a:defRPr/>
            </a:lvl8pPr>
            <a:lvl9pPr lvl="8" rtl="0" algn="ctr">
              <a:lnSpc>
                <a:spcPct val="100000"/>
              </a:lnSpc>
              <a:spcBef>
                <a:spcPts val="0"/>
              </a:spcBef>
              <a:spcAft>
                <a:spcPts val="0"/>
              </a:spcAft>
              <a:buSzPts val="1200"/>
              <a:buFont typeface="Nunito Light"/>
              <a:buChar char="■"/>
              <a:defRPr/>
            </a:lvl9pPr>
          </a:lstStyle>
          <a:p/>
        </p:txBody>
      </p:sp>
      <p:sp>
        <p:nvSpPr>
          <p:cNvPr id="66" name="Google Shape;66;p7"/>
          <p:cNvSpPr txBox="1"/>
          <p:nvPr>
            <p:ph type="title"/>
          </p:nvPr>
        </p:nvSpPr>
        <p:spPr>
          <a:xfrm>
            <a:off x="720000" y="407675"/>
            <a:ext cx="7704000" cy="610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67" name="Google Shape;67;p7"/>
          <p:cNvSpPr/>
          <p:nvPr>
            <p:ph idx="2" type="pic"/>
          </p:nvPr>
        </p:nvSpPr>
        <p:spPr>
          <a:xfrm>
            <a:off x="5335700" y="1207775"/>
            <a:ext cx="3088200" cy="3244200"/>
          </a:xfrm>
          <a:prstGeom prst="rect">
            <a:avLst/>
          </a:prstGeom>
          <a:noFill/>
          <a:ln cap="flat" cmpd="sng" w="9525">
            <a:solidFill>
              <a:schemeClr val="dk1"/>
            </a:solidFill>
            <a:prstDash val="solid"/>
            <a:round/>
            <a:headEnd len="sm" w="sm" type="none"/>
            <a:tailEnd len="sm" w="sm" type="none"/>
          </a:ln>
        </p:spPr>
      </p:sp>
      <p:grpSp>
        <p:nvGrpSpPr>
          <p:cNvPr id="68" name="Google Shape;68;p7"/>
          <p:cNvGrpSpPr/>
          <p:nvPr/>
        </p:nvGrpSpPr>
        <p:grpSpPr>
          <a:xfrm>
            <a:off x="-21637" y="273050"/>
            <a:ext cx="9187275" cy="4597400"/>
            <a:chOff x="-21637" y="273050"/>
            <a:chExt cx="9187275" cy="4597400"/>
          </a:xfrm>
        </p:grpSpPr>
        <p:cxnSp>
          <p:nvCxnSpPr>
            <p:cNvPr id="69" name="Google Shape;69;p7"/>
            <p:cNvCxnSpPr/>
            <p:nvPr/>
          </p:nvCxnSpPr>
          <p:spPr>
            <a:xfrm rot="10800000">
              <a:off x="-21637" y="273050"/>
              <a:ext cx="9187200" cy="0"/>
            </a:xfrm>
            <a:prstGeom prst="straightConnector1">
              <a:avLst/>
            </a:prstGeom>
            <a:noFill/>
            <a:ln cap="flat" cmpd="sng" w="9525">
              <a:solidFill>
                <a:schemeClr val="dk1"/>
              </a:solidFill>
              <a:prstDash val="solid"/>
              <a:round/>
              <a:headEnd len="med" w="med" type="none"/>
              <a:tailEnd len="med" w="med" type="none"/>
            </a:ln>
          </p:spPr>
        </p:cxnSp>
        <p:cxnSp>
          <p:nvCxnSpPr>
            <p:cNvPr id="70" name="Google Shape;70;p7"/>
            <p:cNvCxnSpPr/>
            <p:nvPr/>
          </p:nvCxnSpPr>
          <p:spPr>
            <a:xfrm rot="10800000">
              <a:off x="-21562" y="4870450"/>
              <a:ext cx="9187200" cy="0"/>
            </a:xfrm>
            <a:prstGeom prst="straightConnector1">
              <a:avLst/>
            </a:prstGeom>
            <a:noFill/>
            <a:ln cap="flat" cmpd="sng" w="9525">
              <a:solidFill>
                <a:schemeClr val="dk1"/>
              </a:solidFill>
              <a:prstDash val="solid"/>
              <a:round/>
              <a:headEnd len="med" w="med" type="none"/>
              <a:tailEnd len="med" w="med" type="none"/>
            </a:ln>
          </p:spPr>
        </p:cxnSp>
      </p:grpSp>
      <p:sp>
        <p:nvSpPr>
          <p:cNvPr id="71" name="Google Shape;71;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2" name="Shape 72"/>
        <p:cNvGrpSpPr/>
        <p:nvPr/>
      </p:nvGrpSpPr>
      <p:grpSpPr>
        <a:xfrm>
          <a:off x="0" y="0"/>
          <a:ext cx="0" cy="0"/>
          <a:chOff x="0" y="0"/>
          <a:chExt cx="0" cy="0"/>
        </a:xfrm>
      </p:grpSpPr>
      <p:sp>
        <p:nvSpPr>
          <p:cNvPr id="73" name="Google Shape;73;p8"/>
          <p:cNvSpPr txBox="1"/>
          <p:nvPr>
            <p:ph type="title"/>
          </p:nvPr>
        </p:nvSpPr>
        <p:spPr>
          <a:xfrm>
            <a:off x="713225" y="2060975"/>
            <a:ext cx="4452900" cy="1556100"/>
          </a:xfrm>
          <a:prstGeom prst="rect">
            <a:avLst/>
          </a:prstGeom>
        </p:spPr>
        <p:txBody>
          <a:bodyPr anchorCtr="0" anchor="b" bIns="91425" lIns="91425" spcFirstLastPara="1" rIns="91425" wrap="square" tIns="91425">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74" name="Google Shape;74;p8"/>
          <p:cNvGrpSpPr/>
          <p:nvPr/>
        </p:nvGrpSpPr>
        <p:grpSpPr>
          <a:xfrm>
            <a:off x="-21637" y="273050"/>
            <a:ext cx="9187275" cy="4597400"/>
            <a:chOff x="-21637" y="273050"/>
            <a:chExt cx="9187275" cy="4597400"/>
          </a:xfrm>
        </p:grpSpPr>
        <p:cxnSp>
          <p:nvCxnSpPr>
            <p:cNvPr id="75" name="Google Shape;75;p8"/>
            <p:cNvCxnSpPr/>
            <p:nvPr/>
          </p:nvCxnSpPr>
          <p:spPr>
            <a:xfrm rot="10800000">
              <a:off x="-21637" y="273050"/>
              <a:ext cx="9187200" cy="0"/>
            </a:xfrm>
            <a:prstGeom prst="straightConnector1">
              <a:avLst/>
            </a:prstGeom>
            <a:noFill/>
            <a:ln cap="flat" cmpd="sng" w="9525">
              <a:solidFill>
                <a:schemeClr val="dk1"/>
              </a:solidFill>
              <a:prstDash val="solid"/>
              <a:round/>
              <a:headEnd len="med" w="med" type="none"/>
              <a:tailEnd len="med" w="med" type="none"/>
            </a:ln>
          </p:spPr>
        </p:cxnSp>
        <p:cxnSp>
          <p:nvCxnSpPr>
            <p:cNvPr id="76" name="Google Shape;76;p8"/>
            <p:cNvCxnSpPr/>
            <p:nvPr/>
          </p:nvCxnSpPr>
          <p:spPr>
            <a:xfrm rot="10800000">
              <a:off x="-21562" y="4870450"/>
              <a:ext cx="9187200" cy="0"/>
            </a:xfrm>
            <a:prstGeom prst="straightConnector1">
              <a:avLst/>
            </a:prstGeom>
            <a:noFill/>
            <a:ln cap="flat" cmpd="sng" w="9525">
              <a:solidFill>
                <a:schemeClr val="dk1"/>
              </a:solidFill>
              <a:prstDash val="solid"/>
              <a:round/>
              <a:headEnd len="med" w="med" type="none"/>
              <a:tailEnd len="med" w="med" type="none"/>
            </a:ln>
          </p:spPr>
        </p:cxnSp>
      </p:grpSp>
      <p:grpSp>
        <p:nvGrpSpPr>
          <p:cNvPr id="77" name="Google Shape;77;p8"/>
          <p:cNvGrpSpPr/>
          <p:nvPr/>
        </p:nvGrpSpPr>
        <p:grpSpPr>
          <a:xfrm>
            <a:off x="-734525" y="-3548753"/>
            <a:ext cx="13364804" cy="10105678"/>
            <a:chOff x="-7214400" y="-5901128"/>
            <a:chExt cx="13364804" cy="10105678"/>
          </a:xfrm>
        </p:grpSpPr>
        <p:grpSp>
          <p:nvGrpSpPr>
            <p:cNvPr id="78" name="Google Shape;78;p8"/>
            <p:cNvGrpSpPr/>
            <p:nvPr/>
          </p:nvGrpSpPr>
          <p:grpSpPr>
            <a:xfrm>
              <a:off x="-1219601" y="-5901128"/>
              <a:ext cx="7370005" cy="7370005"/>
              <a:chOff x="-4626425" y="-4587625"/>
              <a:chExt cx="7590900" cy="7590900"/>
            </a:xfrm>
          </p:grpSpPr>
          <p:sp>
            <p:nvSpPr>
              <p:cNvPr id="79" name="Google Shape;79;p8"/>
              <p:cNvSpPr/>
              <p:nvPr/>
            </p:nvSpPr>
            <p:spPr>
              <a:xfrm>
                <a:off x="-4626425" y="-4587625"/>
                <a:ext cx="7590900" cy="7590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sp>
            <p:nvSpPr>
              <p:cNvPr id="80" name="Google Shape;80;p8"/>
              <p:cNvSpPr/>
              <p:nvPr/>
            </p:nvSpPr>
            <p:spPr>
              <a:xfrm>
                <a:off x="-3233075" y="-3194275"/>
                <a:ext cx="4804200" cy="4804200"/>
              </a:xfrm>
              <a:prstGeom prst="ellipse">
                <a:avLst/>
              </a:prstGeom>
              <a:solidFill>
                <a:srgbClr val="4A86E8">
                  <a:alpha val="2658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grpSp>
        <p:sp>
          <p:nvSpPr>
            <p:cNvPr id="81" name="Google Shape;81;p8"/>
            <p:cNvSpPr/>
            <p:nvPr/>
          </p:nvSpPr>
          <p:spPr>
            <a:xfrm>
              <a:off x="-7214400" y="1790450"/>
              <a:ext cx="2414100" cy="2414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grpSp>
      <p:sp>
        <p:nvSpPr>
          <p:cNvPr id="82" name="Google Shape;82;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9"/>
          <p:cNvSpPr txBox="1"/>
          <p:nvPr>
            <p:ph type="title"/>
          </p:nvPr>
        </p:nvSpPr>
        <p:spPr>
          <a:xfrm>
            <a:off x="854075" y="1727825"/>
            <a:ext cx="4034100" cy="1204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600"/>
              <a:buNone/>
              <a:defRPr sz="7200"/>
            </a:lvl1pPr>
            <a:lvl2pPr lvl="1" rtl="0" algn="ctr">
              <a:spcBef>
                <a:spcPts val="0"/>
              </a:spcBef>
              <a:spcAft>
                <a:spcPts val="0"/>
              </a:spcAft>
              <a:buSzPts val="3100"/>
              <a:buNone/>
              <a:defRPr/>
            </a:lvl2pPr>
            <a:lvl3pPr lvl="2" rtl="0" algn="ctr">
              <a:spcBef>
                <a:spcPts val="0"/>
              </a:spcBef>
              <a:spcAft>
                <a:spcPts val="0"/>
              </a:spcAft>
              <a:buSzPts val="3100"/>
              <a:buNone/>
              <a:defRPr/>
            </a:lvl3pPr>
            <a:lvl4pPr lvl="3" rtl="0" algn="ctr">
              <a:spcBef>
                <a:spcPts val="0"/>
              </a:spcBef>
              <a:spcAft>
                <a:spcPts val="0"/>
              </a:spcAft>
              <a:buSzPts val="3100"/>
              <a:buNone/>
              <a:defRPr/>
            </a:lvl4pPr>
            <a:lvl5pPr lvl="4" rtl="0" algn="ctr">
              <a:spcBef>
                <a:spcPts val="0"/>
              </a:spcBef>
              <a:spcAft>
                <a:spcPts val="0"/>
              </a:spcAft>
              <a:buSzPts val="3100"/>
              <a:buNone/>
              <a:defRPr/>
            </a:lvl5pPr>
            <a:lvl6pPr lvl="5" rtl="0" algn="ctr">
              <a:spcBef>
                <a:spcPts val="0"/>
              </a:spcBef>
              <a:spcAft>
                <a:spcPts val="0"/>
              </a:spcAft>
              <a:buSzPts val="3100"/>
              <a:buNone/>
              <a:defRPr/>
            </a:lvl6pPr>
            <a:lvl7pPr lvl="6" rtl="0" algn="ctr">
              <a:spcBef>
                <a:spcPts val="0"/>
              </a:spcBef>
              <a:spcAft>
                <a:spcPts val="0"/>
              </a:spcAft>
              <a:buSzPts val="3100"/>
              <a:buNone/>
              <a:defRPr/>
            </a:lvl7pPr>
            <a:lvl8pPr lvl="7" rtl="0" algn="ctr">
              <a:spcBef>
                <a:spcPts val="0"/>
              </a:spcBef>
              <a:spcAft>
                <a:spcPts val="0"/>
              </a:spcAft>
              <a:buSzPts val="3100"/>
              <a:buNone/>
              <a:defRPr/>
            </a:lvl8pPr>
            <a:lvl9pPr lvl="8" rtl="0" algn="ctr">
              <a:spcBef>
                <a:spcPts val="0"/>
              </a:spcBef>
              <a:spcAft>
                <a:spcPts val="0"/>
              </a:spcAft>
              <a:buSzPts val="3100"/>
              <a:buNone/>
              <a:defRPr/>
            </a:lvl9pPr>
          </a:lstStyle>
          <a:p/>
        </p:txBody>
      </p:sp>
      <p:sp>
        <p:nvSpPr>
          <p:cNvPr id="85" name="Google Shape;85;p9"/>
          <p:cNvSpPr txBox="1"/>
          <p:nvPr>
            <p:ph idx="1" type="subTitle"/>
          </p:nvPr>
        </p:nvSpPr>
        <p:spPr>
          <a:xfrm>
            <a:off x="853900" y="2932600"/>
            <a:ext cx="4034100" cy="7299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Clr>
                <a:schemeClr val="lt1"/>
              </a:buClr>
              <a:buSzPts val="1200"/>
              <a:buNone/>
              <a:defRPr sz="1400">
                <a:solidFill>
                  <a:schemeClr val="lt1"/>
                </a:solidFill>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86" name="Google Shape;86;p9"/>
          <p:cNvGrpSpPr/>
          <p:nvPr/>
        </p:nvGrpSpPr>
        <p:grpSpPr>
          <a:xfrm>
            <a:off x="-21637" y="273050"/>
            <a:ext cx="9187275" cy="4597400"/>
            <a:chOff x="-21637" y="273050"/>
            <a:chExt cx="9187275" cy="4597400"/>
          </a:xfrm>
        </p:grpSpPr>
        <p:cxnSp>
          <p:nvCxnSpPr>
            <p:cNvPr id="87" name="Google Shape;87;p9"/>
            <p:cNvCxnSpPr/>
            <p:nvPr/>
          </p:nvCxnSpPr>
          <p:spPr>
            <a:xfrm rot="10800000">
              <a:off x="-21637" y="273050"/>
              <a:ext cx="9187200" cy="0"/>
            </a:xfrm>
            <a:prstGeom prst="straightConnector1">
              <a:avLst/>
            </a:prstGeom>
            <a:noFill/>
            <a:ln cap="flat" cmpd="sng" w="9525">
              <a:solidFill>
                <a:schemeClr val="dk1"/>
              </a:solidFill>
              <a:prstDash val="solid"/>
              <a:round/>
              <a:headEnd len="med" w="med" type="none"/>
              <a:tailEnd len="med" w="med" type="none"/>
            </a:ln>
          </p:spPr>
        </p:cxnSp>
        <p:cxnSp>
          <p:nvCxnSpPr>
            <p:cNvPr id="88" name="Google Shape;88;p9"/>
            <p:cNvCxnSpPr/>
            <p:nvPr/>
          </p:nvCxnSpPr>
          <p:spPr>
            <a:xfrm rot="10800000">
              <a:off x="-21562" y="4870450"/>
              <a:ext cx="9187200" cy="0"/>
            </a:xfrm>
            <a:prstGeom prst="straightConnector1">
              <a:avLst/>
            </a:prstGeom>
            <a:noFill/>
            <a:ln cap="flat" cmpd="sng" w="9525">
              <a:solidFill>
                <a:schemeClr val="dk1"/>
              </a:solidFill>
              <a:prstDash val="solid"/>
              <a:round/>
              <a:headEnd len="med" w="med" type="none"/>
              <a:tailEnd len="med" w="med" type="none"/>
            </a:ln>
          </p:spPr>
        </p:cxnSp>
      </p:grpSp>
      <p:sp>
        <p:nvSpPr>
          <p:cNvPr id="89" name="Google Shape;89;p9"/>
          <p:cNvSpPr/>
          <p:nvPr/>
        </p:nvSpPr>
        <p:spPr>
          <a:xfrm>
            <a:off x="8415450" y="-283650"/>
            <a:ext cx="1037400" cy="1037100"/>
          </a:xfrm>
          <a:prstGeom prst="ellipse">
            <a:avLst/>
          </a:prstGeom>
          <a:solidFill>
            <a:srgbClr val="4A86E8">
              <a:alpha val="2658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sp>
        <p:nvSpPr>
          <p:cNvPr id="90" name="Google Shape;90;p9"/>
          <p:cNvSpPr/>
          <p:nvPr/>
        </p:nvSpPr>
        <p:spPr>
          <a:xfrm>
            <a:off x="7578200" y="3662500"/>
            <a:ext cx="2414100" cy="2414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sp>
        <p:nvSpPr>
          <p:cNvPr id="91" name="Google Shape;91;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2" name="Shape 92"/>
        <p:cNvGrpSpPr/>
        <p:nvPr/>
      </p:nvGrpSpPr>
      <p:grpSpPr>
        <a:xfrm>
          <a:off x="0" y="0"/>
          <a:ext cx="0" cy="0"/>
          <a:chOff x="0" y="0"/>
          <a:chExt cx="0" cy="0"/>
        </a:xfrm>
      </p:grpSpPr>
      <p:sp>
        <p:nvSpPr>
          <p:cNvPr id="93" name="Google Shape;93;p10"/>
          <p:cNvSpPr/>
          <p:nvPr>
            <p:ph idx="2" type="pic"/>
          </p:nvPr>
        </p:nvSpPr>
        <p:spPr>
          <a:xfrm>
            <a:off x="0" y="0"/>
            <a:ext cx="9144000" cy="5143500"/>
          </a:xfrm>
          <a:prstGeom prst="rect">
            <a:avLst/>
          </a:prstGeom>
          <a:noFill/>
          <a:ln>
            <a:noFill/>
          </a:ln>
        </p:spPr>
      </p:sp>
      <p:sp>
        <p:nvSpPr>
          <p:cNvPr id="94" name="Google Shape;94;p10"/>
          <p:cNvSpPr txBox="1"/>
          <p:nvPr>
            <p:ph type="title"/>
          </p:nvPr>
        </p:nvSpPr>
        <p:spPr>
          <a:xfrm>
            <a:off x="713225" y="3480300"/>
            <a:ext cx="4796700" cy="112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1"/>
              </a:buClr>
              <a:buSzPts val="2600"/>
              <a:buNone/>
              <a:defRPr>
                <a:solidFill>
                  <a:schemeClr val="lt1"/>
                </a:solidFill>
              </a:defRPr>
            </a:lvl1pPr>
            <a:lvl2pPr lvl="1" rtl="0" algn="ctr">
              <a:spcBef>
                <a:spcPts val="0"/>
              </a:spcBef>
              <a:spcAft>
                <a:spcPts val="0"/>
              </a:spcAft>
              <a:buSzPts val="3100"/>
              <a:buNone/>
              <a:defRPr/>
            </a:lvl2pPr>
            <a:lvl3pPr lvl="2" rtl="0" algn="ctr">
              <a:spcBef>
                <a:spcPts val="0"/>
              </a:spcBef>
              <a:spcAft>
                <a:spcPts val="0"/>
              </a:spcAft>
              <a:buSzPts val="3100"/>
              <a:buNone/>
              <a:defRPr/>
            </a:lvl3pPr>
            <a:lvl4pPr lvl="3" rtl="0" algn="ctr">
              <a:spcBef>
                <a:spcPts val="0"/>
              </a:spcBef>
              <a:spcAft>
                <a:spcPts val="0"/>
              </a:spcAft>
              <a:buSzPts val="3100"/>
              <a:buNone/>
              <a:defRPr/>
            </a:lvl4pPr>
            <a:lvl5pPr lvl="4" rtl="0" algn="ctr">
              <a:spcBef>
                <a:spcPts val="0"/>
              </a:spcBef>
              <a:spcAft>
                <a:spcPts val="0"/>
              </a:spcAft>
              <a:buSzPts val="3100"/>
              <a:buNone/>
              <a:defRPr/>
            </a:lvl5pPr>
            <a:lvl6pPr lvl="5" rtl="0" algn="ctr">
              <a:spcBef>
                <a:spcPts val="0"/>
              </a:spcBef>
              <a:spcAft>
                <a:spcPts val="0"/>
              </a:spcAft>
              <a:buSzPts val="3100"/>
              <a:buNone/>
              <a:defRPr/>
            </a:lvl6pPr>
            <a:lvl7pPr lvl="6" rtl="0" algn="ctr">
              <a:spcBef>
                <a:spcPts val="0"/>
              </a:spcBef>
              <a:spcAft>
                <a:spcPts val="0"/>
              </a:spcAft>
              <a:buSzPts val="3100"/>
              <a:buNone/>
              <a:defRPr/>
            </a:lvl7pPr>
            <a:lvl8pPr lvl="7" rtl="0" algn="ctr">
              <a:spcBef>
                <a:spcPts val="0"/>
              </a:spcBef>
              <a:spcAft>
                <a:spcPts val="0"/>
              </a:spcAft>
              <a:buSzPts val="3100"/>
              <a:buNone/>
              <a:defRPr/>
            </a:lvl8pPr>
            <a:lvl9pPr lvl="8" rtl="0" algn="ctr">
              <a:spcBef>
                <a:spcPts val="0"/>
              </a:spcBef>
              <a:spcAft>
                <a:spcPts val="0"/>
              </a:spcAft>
              <a:buSzPts val="3100"/>
              <a:buNone/>
              <a:defRPr/>
            </a:lvl9pPr>
          </a:lstStyle>
          <a:p/>
        </p:txBody>
      </p:sp>
      <p:sp>
        <p:nvSpPr>
          <p:cNvPr id="95" name="Google Shape;95;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2600"/>
              <a:buFont typeface="Asap"/>
              <a:buNone/>
              <a:defRPr sz="2600">
                <a:solidFill>
                  <a:schemeClr val="dk1"/>
                </a:solidFill>
                <a:latin typeface="Asap"/>
                <a:ea typeface="Asap"/>
                <a:cs typeface="Asap"/>
                <a:sym typeface="Asap"/>
              </a:defRPr>
            </a:lvl1pPr>
            <a:lvl2pPr lvl="1" rtl="0" algn="ctr">
              <a:spcBef>
                <a:spcPts val="0"/>
              </a:spcBef>
              <a:spcAft>
                <a:spcPts val="0"/>
              </a:spcAft>
              <a:buClr>
                <a:schemeClr val="dk1"/>
              </a:buClr>
              <a:buSzPts val="3100"/>
              <a:buFont typeface="Asap"/>
              <a:buNone/>
              <a:defRPr sz="3100">
                <a:solidFill>
                  <a:schemeClr val="dk1"/>
                </a:solidFill>
                <a:latin typeface="Asap"/>
                <a:ea typeface="Asap"/>
                <a:cs typeface="Asap"/>
                <a:sym typeface="Asap"/>
              </a:defRPr>
            </a:lvl2pPr>
            <a:lvl3pPr lvl="2" rtl="0" algn="ctr">
              <a:spcBef>
                <a:spcPts val="0"/>
              </a:spcBef>
              <a:spcAft>
                <a:spcPts val="0"/>
              </a:spcAft>
              <a:buClr>
                <a:schemeClr val="dk1"/>
              </a:buClr>
              <a:buSzPts val="3100"/>
              <a:buFont typeface="Asap"/>
              <a:buNone/>
              <a:defRPr sz="3100">
                <a:solidFill>
                  <a:schemeClr val="dk1"/>
                </a:solidFill>
                <a:latin typeface="Asap"/>
                <a:ea typeface="Asap"/>
                <a:cs typeface="Asap"/>
                <a:sym typeface="Asap"/>
              </a:defRPr>
            </a:lvl3pPr>
            <a:lvl4pPr lvl="3" rtl="0" algn="ctr">
              <a:spcBef>
                <a:spcPts val="0"/>
              </a:spcBef>
              <a:spcAft>
                <a:spcPts val="0"/>
              </a:spcAft>
              <a:buClr>
                <a:schemeClr val="dk1"/>
              </a:buClr>
              <a:buSzPts val="3100"/>
              <a:buFont typeface="Asap"/>
              <a:buNone/>
              <a:defRPr sz="3100">
                <a:solidFill>
                  <a:schemeClr val="dk1"/>
                </a:solidFill>
                <a:latin typeface="Asap"/>
                <a:ea typeface="Asap"/>
                <a:cs typeface="Asap"/>
                <a:sym typeface="Asap"/>
              </a:defRPr>
            </a:lvl4pPr>
            <a:lvl5pPr lvl="4" rtl="0" algn="ctr">
              <a:spcBef>
                <a:spcPts val="0"/>
              </a:spcBef>
              <a:spcAft>
                <a:spcPts val="0"/>
              </a:spcAft>
              <a:buClr>
                <a:schemeClr val="dk1"/>
              </a:buClr>
              <a:buSzPts val="3100"/>
              <a:buFont typeface="Asap"/>
              <a:buNone/>
              <a:defRPr sz="3100">
                <a:solidFill>
                  <a:schemeClr val="dk1"/>
                </a:solidFill>
                <a:latin typeface="Asap"/>
                <a:ea typeface="Asap"/>
                <a:cs typeface="Asap"/>
                <a:sym typeface="Asap"/>
              </a:defRPr>
            </a:lvl5pPr>
            <a:lvl6pPr lvl="5" rtl="0" algn="ctr">
              <a:spcBef>
                <a:spcPts val="0"/>
              </a:spcBef>
              <a:spcAft>
                <a:spcPts val="0"/>
              </a:spcAft>
              <a:buClr>
                <a:schemeClr val="dk1"/>
              </a:buClr>
              <a:buSzPts val="3100"/>
              <a:buFont typeface="Asap"/>
              <a:buNone/>
              <a:defRPr sz="3100">
                <a:solidFill>
                  <a:schemeClr val="dk1"/>
                </a:solidFill>
                <a:latin typeface="Asap"/>
                <a:ea typeface="Asap"/>
                <a:cs typeface="Asap"/>
                <a:sym typeface="Asap"/>
              </a:defRPr>
            </a:lvl6pPr>
            <a:lvl7pPr lvl="6" rtl="0" algn="ctr">
              <a:spcBef>
                <a:spcPts val="0"/>
              </a:spcBef>
              <a:spcAft>
                <a:spcPts val="0"/>
              </a:spcAft>
              <a:buClr>
                <a:schemeClr val="dk1"/>
              </a:buClr>
              <a:buSzPts val="3100"/>
              <a:buFont typeface="Asap"/>
              <a:buNone/>
              <a:defRPr sz="3100">
                <a:solidFill>
                  <a:schemeClr val="dk1"/>
                </a:solidFill>
                <a:latin typeface="Asap"/>
                <a:ea typeface="Asap"/>
                <a:cs typeface="Asap"/>
                <a:sym typeface="Asap"/>
              </a:defRPr>
            </a:lvl7pPr>
            <a:lvl8pPr lvl="7" rtl="0" algn="ctr">
              <a:spcBef>
                <a:spcPts val="0"/>
              </a:spcBef>
              <a:spcAft>
                <a:spcPts val="0"/>
              </a:spcAft>
              <a:buClr>
                <a:schemeClr val="dk1"/>
              </a:buClr>
              <a:buSzPts val="3100"/>
              <a:buFont typeface="Asap"/>
              <a:buNone/>
              <a:defRPr sz="3100">
                <a:solidFill>
                  <a:schemeClr val="dk1"/>
                </a:solidFill>
                <a:latin typeface="Asap"/>
                <a:ea typeface="Asap"/>
                <a:cs typeface="Asap"/>
                <a:sym typeface="Asap"/>
              </a:defRPr>
            </a:lvl8pPr>
            <a:lvl9pPr lvl="8" rtl="0" algn="ctr">
              <a:spcBef>
                <a:spcPts val="0"/>
              </a:spcBef>
              <a:spcAft>
                <a:spcPts val="0"/>
              </a:spcAft>
              <a:buClr>
                <a:schemeClr val="dk1"/>
              </a:buClr>
              <a:buSzPts val="3100"/>
              <a:buFont typeface="Asap"/>
              <a:buNone/>
              <a:defRPr sz="3100">
                <a:solidFill>
                  <a:schemeClr val="dk1"/>
                </a:solidFill>
                <a:latin typeface="Asap"/>
                <a:ea typeface="Asap"/>
                <a:cs typeface="Asap"/>
                <a:sym typeface="Asap"/>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rtl="0" algn="ctr">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1pPr>
            <a:lvl2pPr indent="-304800" lvl="1" marL="914400" rtl="0" algn="ctr">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2pPr>
            <a:lvl3pPr indent="-304800" lvl="2" marL="1371600" rtl="0" algn="ctr">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3pPr>
            <a:lvl4pPr indent="-304800" lvl="3" marL="1828800" rtl="0" algn="ctr">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4pPr>
            <a:lvl5pPr indent="-304800" lvl="4" marL="2286000" rtl="0" algn="ctr">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5pPr>
            <a:lvl6pPr indent="-304800" lvl="5" marL="2743200" rtl="0" algn="ctr">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6pPr>
            <a:lvl7pPr indent="-304800" lvl="6" marL="3200400" rtl="0" algn="ctr">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7pPr>
            <a:lvl8pPr indent="-304800" lvl="7" marL="3657600" rtl="0" algn="ctr">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8pPr>
            <a:lvl9pPr indent="-304800" lvl="8" marL="4114800" rtl="0" algn="ctr">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Raleway"/>
                <a:ea typeface="Raleway"/>
                <a:cs typeface="Raleway"/>
                <a:sym typeface="Raleway"/>
              </a:defRPr>
            </a:lvl1pPr>
            <a:lvl2pPr lvl="1" algn="r">
              <a:buNone/>
              <a:defRPr sz="1300">
                <a:solidFill>
                  <a:schemeClr val="dk1"/>
                </a:solidFill>
                <a:latin typeface="Raleway"/>
                <a:ea typeface="Raleway"/>
                <a:cs typeface="Raleway"/>
                <a:sym typeface="Raleway"/>
              </a:defRPr>
            </a:lvl2pPr>
            <a:lvl3pPr lvl="2" algn="r">
              <a:buNone/>
              <a:defRPr sz="1300">
                <a:solidFill>
                  <a:schemeClr val="dk1"/>
                </a:solidFill>
                <a:latin typeface="Raleway"/>
                <a:ea typeface="Raleway"/>
                <a:cs typeface="Raleway"/>
                <a:sym typeface="Raleway"/>
              </a:defRPr>
            </a:lvl3pPr>
            <a:lvl4pPr lvl="3" algn="r">
              <a:buNone/>
              <a:defRPr sz="1300">
                <a:solidFill>
                  <a:schemeClr val="dk1"/>
                </a:solidFill>
                <a:latin typeface="Raleway"/>
                <a:ea typeface="Raleway"/>
                <a:cs typeface="Raleway"/>
                <a:sym typeface="Raleway"/>
              </a:defRPr>
            </a:lvl4pPr>
            <a:lvl5pPr lvl="4" algn="r">
              <a:buNone/>
              <a:defRPr sz="1300">
                <a:solidFill>
                  <a:schemeClr val="dk1"/>
                </a:solidFill>
                <a:latin typeface="Raleway"/>
                <a:ea typeface="Raleway"/>
                <a:cs typeface="Raleway"/>
                <a:sym typeface="Raleway"/>
              </a:defRPr>
            </a:lvl5pPr>
            <a:lvl6pPr lvl="5" algn="r">
              <a:buNone/>
              <a:defRPr sz="1300">
                <a:solidFill>
                  <a:schemeClr val="dk1"/>
                </a:solidFill>
                <a:latin typeface="Raleway"/>
                <a:ea typeface="Raleway"/>
                <a:cs typeface="Raleway"/>
                <a:sym typeface="Raleway"/>
              </a:defRPr>
            </a:lvl6pPr>
            <a:lvl7pPr lvl="6" algn="r">
              <a:buNone/>
              <a:defRPr sz="1300">
                <a:solidFill>
                  <a:schemeClr val="dk1"/>
                </a:solidFill>
                <a:latin typeface="Raleway"/>
                <a:ea typeface="Raleway"/>
                <a:cs typeface="Raleway"/>
                <a:sym typeface="Raleway"/>
              </a:defRPr>
            </a:lvl7pPr>
            <a:lvl8pPr lvl="7" algn="r">
              <a:buNone/>
              <a:defRPr sz="1300">
                <a:solidFill>
                  <a:schemeClr val="dk1"/>
                </a:solidFill>
                <a:latin typeface="Raleway"/>
                <a:ea typeface="Raleway"/>
                <a:cs typeface="Raleway"/>
                <a:sym typeface="Raleway"/>
              </a:defRPr>
            </a:lvl8pPr>
            <a:lvl9pPr lvl="8" algn="r">
              <a:buNone/>
              <a:defRPr sz="1300">
                <a:solidFill>
                  <a:schemeClr val="dk1"/>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12.gi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12.gi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12.gi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hyperlink" Target="https://openmls.tech/"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2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6.xml"/><Relationship Id="rId3" Type="http://schemas.openxmlformats.org/officeDocument/2006/relationships/hyperlink" Target="https://www.rfc-editor.org/rfc/rfc9420" TargetMode="External"/><Relationship Id="rId4" Type="http://schemas.openxmlformats.org/officeDocument/2006/relationships/hyperlink" Target="https://www.ietf.org/archive/id/draft-ietf-mls-architecture-15.html" TargetMode="External"/><Relationship Id="rId9" Type="http://schemas.openxmlformats.org/officeDocument/2006/relationships/hyperlink" Target="https://www.twal.org/pdf/slides/2024_01_treesync_long_comparse.pdf" TargetMode="External"/><Relationship Id="rId5" Type="http://schemas.openxmlformats.org/officeDocument/2006/relationships/hyperlink" Target="https://inria.hal.science/hal-02425247/file/treekem+%281%29.pdf" TargetMode="External"/><Relationship Id="rId6" Type="http://schemas.openxmlformats.org/officeDocument/2006/relationships/hyperlink" Target="https://eprint.iacr.org/2022/1732.pdf" TargetMode="External"/><Relationship Id="rId7" Type="http://schemas.openxmlformats.org/officeDocument/2006/relationships/hyperlink" Target="https://openmls.tech/" TargetMode="External"/><Relationship Id="rId8" Type="http://schemas.openxmlformats.org/officeDocument/2006/relationships/hyperlink" Target="https://ieeexplore.ieee.org/stamp/stamp.jsp?tp=&amp;arnumber=9833678" TargetMode="External"/><Relationship Id="rId10" Type="http://schemas.openxmlformats.org/officeDocument/2006/relationships/hyperlink" Target="https://cryspen.com/post/mls-introduc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4" name="Shape 304"/>
        <p:cNvGrpSpPr/>
        <p:nvPr/>
      </p:nvGrpSpPr>
      <p:grpSpPr>
        <a:xfrm>
          <a:off x="0" y="0"/>
          <a:ext cx="0" cy="0"/>
          <a:chOff x="0" y="0"/>
          <a:chExt cx="0" cy="0"/>
        </a:xfrm>
      </p:grpSpPr>
      <p:sp>
        <p:nvSpPr>
          <p:cNvPr id="305" name="Google Shape;305;p27"/>
          <p:cNvSpPr txBox="1"/>
          <p:nvPr>
            <p:ph idx="1" type="subTitle"/>
          </p:nvPr>
        </p:nvSpPr>
        <p:spPr>
          <a:xfrm>
            <a:off x="2556796" y="3528773"/>
            <a:ext cx="40305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RFC 9420</a:t>
            </a:r>
            <a:endParaRPr/>
          </a:p>
        </p:txBody>
      </p:sp>
      <p:sp>
        <p:nvSpPr>
          <p:cNvPr id="306" name="Google Shape;306;p27"/>
          <p:cNvSpPr txBox="1"/>
          <p:nvPr>
            <p:ph type="ctrTitle"/>
          </p:nvPr>
        </p:nvSpPr>
        <p:spPr>
          <a:xfrm>
            <a:off x="2556726" y="1157525"/>
            <a:ext cx="4030500" cy="229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Messaging</a:t>
            </a:r>
            <a:r>
              <a:rPr lang="en"/>
              <a:t> Layer Security</a:t>
            </a:r>
            <a:endParaRPr/>
          </a:p>
          <a:p>
            <a:pPr indent="0" lvl="0" marL="0" rtl="0" algn="ctr">
              <a:spcBef>
                <a:spcPts val="0"/>
              </a:spcBef>
              <a:spcAft>
                <a:spcPts val="0"/>
              </a:spcAft>
              <a:buNone/>
            </a:pPr>
            <a:r>
              <a:rPr lang="en"/>
              <a:t>(MLS)</a:t>
            </a:r>
            <a:endParaRPr/>
          </a:p>
        </p:txBody>
      </p:sp>
      <p:grpSp>
        <p:nvGrpSpPr>
          <p:cNvPr id="307" name="Google Shape;307;p27"/>
          <p:cNvGrpSpPr/>
          <p:nvPr/>
        </p:nvGrpSpPr>
        <p:grpSpPr>
          <a:xfrm>
            <a:off x="-4626425" y="-4587625"/>
            <a:ext cx="7590900" cy="7590900"/>
            <a:chOff x="-4626425" y="-4587625"/>
            <a:chExt cx="7590900" cy="7590900"/>
          </a:xfrm>
        </p:grpSpPr>
        <p:sp>
          <p:nvSpPr>
            <p:cNvPr id="308" name="Google Shape;308;p27"/>
            <p:cNvSpPr/>
            <p:nvPr/>
          </p:nvSpPr>
          <p:spPr>
            <a:xfrm>
              <a:off x="-4626425" y="-4587625"/>
              <a:ext cx="7590900" cy="7590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sp>
          <p:nvSpPr>
            <p:cNvPr id="309" name="Google Shape;309;p27"/>
            <p:cNvSpPr/>
            <p:nvPr/>
          </p:nvSpPr>
          <p:spPr>
            <a:xfrm>
              <a:off x="-3233075" y="-3194275"/>
              <a:ext cx="4804200" cy="4804200"/>
            </a:xfrm>
            <a:prstGeom prst="ellipse">
              <a:avLst/>
            </a:prstGeom>
            <a:solidFill>
              <a:srgbClr val="4A86E8">
                <a:alpha val="2658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grpSp>
      <p:sp>
        <p:nvSpPr>
          <p:cNvPr id="310" name="Google Shape;310;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6"/>
          <p:cNvSpPr txBox="1"/>
          <p:nvPr>
            <p:ph type="title"/>
          </p:nvPr>
        </p:nvSpPr>
        <p:spPr>
          <a:xfrm>
            <a:off x="720000" y="407675"/>
            <a:ext cx="7704000" cy="61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Membership Agreement</a:t>
            </a:r>
            <a:endParaRPr/>
          </a:p>
        </p:txBody>
      </p:sp>
      <p:sp>
        <p:nvSpPr>
          <p:cNvPr id="395" name="Google Shape;395;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6" name="Google Shape;396;p36"/>
          <p:cNvSpPr txBox="1"/>
          <p:nvPr/>
        </p:nvSpPr>
        <p:spPr>
          <a:xfrm>
            <a:off x="1447500" y="1521600"/>
            <a:ext cx="6249000" cy="21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1"/>
                </a:solidFill>
                <a:latin typeface="Raleway"/>
                <a:ea typeface="Raleway"/>
                <a:cs typeface="Raleway"/>
                <a:sym typeface="Raleway"/>
              </a:rPr>
              <a:t>The first truly novel security goal in MLS is membership agreement, which guarantees that group members agree with each other on the current membership. In practice, MLS requires an even stronger agreement on the entire membership history of the group and its cryptographic states. Note that currently deployed group protocols like Signal Sender Keys do not provide membership agreement.</a:t>
            </a:r>
            <a:endParaRPr sz="1300">
              <a:solidFill>
                <a:schemeClr val="dk1"/>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7"/>
          <p:cNvSpPr txBox="1"/>
          <p:nvPr>
            <p:ph type="title"/>
          </p:nvPr>
        </p:nvSpPr>
        <p:spPr>
          <a:xfrm>
            <a:off x="720000" y="407675"/>
            <a:ext cx="7704000" cy="61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Evolution of an epoch</a:t>
            </a:r>
            <a:endParaRPr/>
          </a:p>
        </p:txBody>
      </p:sp>
      <p:sp>
        <p:nvSpPr>
          <p:cNvPr id="402" name="Google Shape;402;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3" name="Google Shape;403;p37"/>
          <p:cNvSpPr txBox="1"/>
          <p:nvPr>
            <p:ph idx="4294967295" type="subTitle"/>
          </p:nvPr>
        </p:nvSpPr>
        <p:spPr>
          <a:xfrm>
            <a:off x="183125" y="906375"/>
            <a:ext cx="8622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00"/>
                </a:solidFill>
              </a:rPr>
              <a:t>Various messages are used in the evolution from epoch to epoch:</a:t>
            </a:r>
            <a:endParaRPr sz="1300">
              <a:solidFill>
                <a:srgbClr val="000000"/>
              </a:solidFill>
            </a:endParaRPr>
          </a:p>
          <a:p>
            <a:pPr indent="-311150" lvl="0" marL="457200" rtl="0" algn="l">
              <a:spcBef>
                <a:spcPts val="1000"/>
              </a:spcBef>
              <a:spcAft>
                <a:spcPts val="0"/>
              </a:spcAft>
              <a:buClr>
                <a:srgbClr val="000000"/>
              </a:buClr>
              <a:buSzPts val="1300"/>
              <a:buChar char="●"/>
            </a:pPr>
            <a:r>
              <a:rPr lang="en" sz="1300">
                <a:solidFill>
                  <a:srgbClr val="000000"/>
                </a:solidFill>
              </a:rPr>
              <a:t>A </a:t>
            </a:r>
            <a:r>
              <a:rPr b="1" i="1" lang="en" sz="1300">
                <a:solidFill>
                  <a:srgbClr val="000000"/>
                </a:solidFill>
              </a:rPr>
              <a:t>Proposal</a:t>
            </a:r>
            <a:r>
              <a:rPr lang="en" sz="1300">
                <a:solidFill>
                  <a:srgbClr val="000000"/>
                </a:solidFill>
              </a:rPr>
              <a:t> message proposes a change to be made in the next epoch, such as adding or removing a member. </a:t>
            </a:r>
            <a:endParaRPr sz="1300">
              <a:solidFill>
                <a:srgbClr val="000000"/>
              </a:solidFill>
            </a:endParaRPr>
          </a:p>
          <a:p>
            <a:pPr indent="-311150" lvl="0" marL="457200" rtl="0" algn="l">
              <a:spcBef>
                <a:spcPts val="1000"/>
              </a:spcBef>
              <a:spcAft>
                <a:spcPts val="0"/>
              </a:spcAft>
              <a:buClr>
                <a:srgbClr val="000000"/>
              </a:buClr>
              <a:buSzPts val="1300"/>
              <a:buChar char="●"/>
            </a:pPr>
            <a:r>
              <a:rPr lang="en" sz="1300">
                <a:solidFill>
                  <a:srgbClr val="000000"/>
                </a:solidFill>
              </a:rPr>
              <a:t>A </a:t>
            </a:r>
            <a:r>
              <a:rPr b="1" i="1" lang="en" sz="1300">
                <a:solidFill>
                  <a:srgbClr val="000000"/>
                </a:solidFill>
              </a:rPr>
              <a:t>Commit</a:t>
            </a:r>
            <a:r>
              <a:rPr lang="en" sz="1300">
                <a:solidFill>
                  <a:srgbClr val="000000"/>
                </a:solidFill>
              </a:rPr>
              <a:t> message initiates a new epoch by instructing members of the group to implement a collection of proposals. Proposals and Commits are collectively called </a:t>
            </a:r>
            <a:r>
              <a:rPr i="1" lang="en" sz="1300">
                <a:solidFill>
                  <a:srgbClr val="000000"/>
                </a:solidFill>
              </a:rPr>
              <a:t>Handshake messages</a:t>
            </a:r>
            <a:r>
              <a:rPr lang="en" sz="1300">
                <a:solidFill>
                  <a:srgbClr val="000000"/>
                </a:solidFill>
              </a:rPr>
              <a:t>.</a:t>
            </a:r>
            <a:endParaRPr sz="1300">
              <a:solidFill>
                <a:srgbClr val="000000"/>
              </a:solidFill>
            </a:endParaRPr>
          </a:p>
          <a:p>
            <a:pPr indent="-311150" lvl="0" marL="457200" rtl="0" algn="l">
              <a:spcBef>
                <a:spcPts val="1000"/>
              </a:spcBef>
              <a:spcAft>
                <a:spcPts val="0"/>
              </a:spcAft>
              <a:buClr>
                <a:srgbClr val="000000"/>
              </a:buClr>
              <a:buSzPts val="1300"/>
              <a:buChar char="●"/>
            </a:pPr>
            <a:r>
              <a:rPr lang="en" sz="1300">
                <a:solidFill>
                  <a:srgbClr val="000000"/>
                </a:solidFill>
              </a:rPr>
              <a:t> A </a:t>
            </a:r>
            <a:r>
              <a:rPr b="1" i="1" lang="en" sz="1300">
                <a:solidFill>
                  <a:srgbClr val="000000"/>
                </a:solidFill>
              </a:rPr>
              <a:t>KeyPackage</a:t>
            </a:r>
            <a:r>
              <a:rPr lang="en" sz="1300">
                <a:solidFill>
                  <a:srgbClr val="000000"/>
                </a:solidFill>
              </a:rPr>
              <a:t> provides keys that can be used to add the client to a group, including its LeafNode, and </a:t>
            </a:r>
            <a:r>
              <a:rPr i="1" lang="en" sz="1300">
                <a:solidFill>
                  <a:srgbClr val="000000"/>
                </a:solidFill>
              </a:rPr>
              <a:t>Signature Key</a:t>
            </a:r>
            <a:r>
              <a:rPr lang="en" sz="1300">
                <a:solidFill>
                  <a:srgbClr val="000000"/>
                </a:solidFill>
              </a:rPr>
              <a:t>. </a:t>
            </a:r>
            <a:endParaRPr sz="1300">
              <a:solidFill>
                <a:srgbClr val="000000"/>
              </a:solidFill>
            </a:endParaRPr>
          </a:p>
          <a:p>
            <a:pPr indent="-311150" lvl="0" marL="457200" rtl="0" algn="l">
              <a:spcBef>
                <a:spcPts val="1000"/>
              </a:spcBef>
              <a:spcAft>
                <a:spcPts val="0"/>
              </a:spcAft>
              <a:buClr>
                <a:srgbClr val="000000"/>
              </a:buClr>
              <a:buSzPts val="1300"/>
              <a:buChar char="●"/>
            </a:pPr>
            <a:r>
              <a:rPr lang="en" sz="1300">
                <a:solidFill>
                  <a:srgbClr val="000000"/>
                </a:solidFill>
              </a:rPr>
              <a:t>A </a:t>
            </a:r>
            <a:r>
              <a:rPr b="1" i="1" lang="en" sz="1300">
                <a:solidFill>
                  <a:srgbClr val="000000"/>
                </a:solidFill>
              </a:rPr>
              <a:t>Welcome</a:t>
            </a:r>
            <a:r>
              <a:rPr lang="en" sz="1300">
                <a:solidFill>
                  <a:srgbClr val="000000"/>
                </a:solidFill>
              </a:rPr>
              <a:t> message provides a new member to the group with the information to initialize their state for the epoch in which they were added.</a:t>
            </a:r>
            <a:endParaRPr sz="1300">
              <a:solidFill>
                <a:srgbClr val="000000"/>
              </a:solidFill>
            </a:endParaRPr>
          </a:p>
          <a:p>
            <a:pPr indent="0" lvl="0" marL="457200" rtl="0" algn="l">
              <a:spcBef>
                <a:spcPts val="1000"/>
              </a:spcBef>
              <a:spcAft>
                <a:spcPts val="0"/>
              </a:spcAft>
              <a:buNone/>
            </a:pPr>
            <a:r>
              <a:t/>
            </a:r>
            <a:endParaRPr sz="16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pic>
        <p:nvPicPr>
          <p:cNvPr id="408" name="Google Shape;408;p38"/>
          <p:cNvPicPr preferRelativeResize="0"/>
          <p:nvPr/>
        </p:nvPicPr>
        <p:blipFill>
          <a:blip r:embed="rId3">
            <a:alphaModFix/>
          </a:blip>
          <a:stretch>
            <a:fillRect/>
          </a:stretch>
        </p:blipFill>
        <p:spPr>
          <a:xfrm>
            <a:off x="1630639" y="1017874"/>
            <a:ext cx="5882726" cy="3554500"/>
          </a:xfrm>
          <a:prstGeom prst="rect">
            <a:avLst/>
          </a:prstGeom>
          <a:noFill/>
          <a:ln>
            <a:noFill/>
          </a:ln>
        </p:spPr>
      </p:pic>
      <p:sp>
        <p:nvSpPr>
          <p:cNvPr id="409" name="Google Shape;409;p38"/>
          <p:cNvSpPr txBox="1"/>
          <p:nvPr>
            <p:ph type="title"/>
          </p:nvPr>
        </p:nvSpPr>
        <p:spPr>
          <a:xfrm>
            <a:off x="720000" y="407675"/>
            <a:ext cx="7704000" cy="61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Cryptographic State and Evolution</a:t>
            </a:r>
            <a:endParaRPr/>
          </a:p>
        </p:txBody>
      </p:sp>
      <p:sp>
        <p:nvSpPr>
          <p:cNvPr id="410" name="Google Shape;410;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9"/>
          <p:cNvSpPr txBox="1"/>
          <p:nvPr>
            <p:ph type="title"/>
          </p:nvPr>
        </p:nvSpPr>
        <p:spPr>
          <a:xfrm>
            <a:off x="720000" y="407675"/>
            <a:ext cx="7704000" cy="61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a:t>
            </a:r>
            <a:r>
              <a:rPr lang="en"/>
              <a:t>reas of responsibility</a:t>
            </a:r>
            <a:endParaRPr/>
          </a:p>
        </p:txBody>
      </p:sp>
      <p:sp>
        <p:nvSpPr>
          <p:cNvPr id="416" name="Google Shape;416;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7" name="Google Shape;417;p39"/>
          <p:cNvSpPr txBox="1"/>
          <p:nvPr>
            <p:ph idx="1" type="subTitle"/>
          </p:nvPr>
        </p:nvSpPr>
        <p:spPr>
          <a:xfrm>
            <a:off x="1112150" y="2181325"/>
            <a:ext cx="1973100" cy="198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represents the membership of the group, providing group members a way to authenticate each other and efficiently encrypt messages to subsets of the group. Each epoch has a distinct ratchet tree. It seeds the key schedule</a:t>
            </a:r>
            <a:endParaRPr sz="1300"/>
          </a:p>
        </p:txBody>
      </p:sp>
      <p:sp>
        <p:nvSpPr>
          <p:cNvPr id="418" name="Google Shape;418;p39"/>
          <p:cNvSpPr txBox="1"/>
          <p:nvPr>
            <p:ph idx="2" type="subTitle"/>
          </p:nvPr>
        </p:nvSpPr>
        <p:spPr>
          <a:xfrm>
            <a:off x="3585450" y="2257527"/>
            <a:ext cx="1973100" cy="198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describes the chain of key derivations used to progress from epoch to epoch (mainly using the init_secret and epoch_secret), as well as the derivation of a variety of other secrets</a:t>
            </a:r>
            <a:endParaRPr/>
          </a:p>
        </p:txBody>
      </p:sp>
      <p:sp>
        <p:nvSpPr>
          <p:cNvPr id="419" name="Google Shape;419;p39"/>
          <p:cNvSpPr txBox="1"/>
          <p:nvPr>
            <p:ph idx="3" type="subTitle"/>
          </p:nvPr>
        </p:nvSpPr>
        <p:spPr>
          <a:xfrm>
            <a:off x="6058750" y="2181326"/>
            <a:ext cx="1973100" cy="198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tree derived from the key schedule that represents shared secrets used by the members of the group for encrypting and authenticating messages. Each epoch has a distinct secret tree.</a:t>
            </a:r>
            <a:endParaRPr/>
          </a:p>
        </p:txBody>
      </p:sp>
      <p:sp>
        <p:nvSpPr>
          <p:cNvPr id="420" name="Google Shape;420;p39"/>
          <p:cNvSpPr txBox="1"/>
          <p:nvPr>
            <p:ph idx="4" type="subTitle"/>
          </p:nvPr>
        </p:nvSpPr>
        <p:spPr>
          <a:xfrm>
            <a:off x="1112150" y="1357150"/>
            <a:ext cx="1973100" cy="71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Ratchet tree</a:t>
            </a:r>
            <a:endParaRPr/>
          </a:p>
        </p:txBody>
      </p:sp>
      <p:sp>
        <p:nvSpPr>
          <p:cNvPr id="421" name="Google Shape;421;p39"/>
          <p:cNvSpPr txBox="1"/>
          <p:nvPr>
            <p:ph idx="5" type="subTitle"/>
          </p:nvPr>
        </p:nvSpPr>
        <p:spPr>
          <a:xfrm>
            <a:off x="3585450" y="1317475"/>
            <a:ext cx="1973100" cy="71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a:t>
            </a:r>
            <a:r>
              <a:rPr lang="en"/>
              <a:t>ey schedule</a:t>
            </a:r>
            <a:endParaRPr/>
          </a:p>
        </p:txBody>
      </p:sp>
      <p:sp>
        <p:nvSpPr>
          <p:cNvPr id="422" name="Google Shape;422;p39"/>
          <p:cNvSpPr txBox="1"/>
          <p:nvPr>
            <p:ph idx="6" type="subTitle"/>
          </p:nvPr>
        </p:nvSpPr>
        <p:spPr>
          <a:xfrm>
            <a:off x="6058750" y="1317475"/>
            <a:ext cx="1973100" cy="71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a:t>
            </a:r>
            <a:r>
              <a:rPr lang="en"/>
              <a:t>ecret tree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0"/>
          <p:cNvSpPr txBox="1"/>
          <p:nvPr>
            <p:ph type="title"/>
          </p:nvPr>
        </p:nvSpPr>
        <p:spPr>
          <a:xfrm>
            <a:off x="720000" y="407675"/>
            <a:ext cx="7704000" cy="61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Abstract Services</a:t>
            </a:r>
            <a:endParaRPr/>
          </a:p>
        </p:txBody>
      </p:sp>
      <p:sp>
        <p:nvSpPr>
          <p:cNvPr id="428" name="Google Shape;428;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9" name="Google Shape;429;p40"/>
          <p:cNvSpPr txBox="1"/>
          <p:nvPr/>
        </p:nvSpPr>
        <p:spPr>
          <a:xfrm>
            <a:off x="1643275" y="1326400"/>
            <a:ext cx="5887800" cy="31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Raleway"/>
                <a:ea typeface="Raleway"/>
                <a:cs typeface="Raleway"/>
                <a:sym typeface="Raleway"/>
              </a:rPr>
              <a:t>MLS is designed to operate within the context of a messaging service:</a:t>
            </a:r>
            <a:endParaRPr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b="1" lang="en" sz="1300">
                <a:solidFill>
                  <a:schemeClr val="dk1"/>
                </a:solidFill>
                <a:latin typeface="Raleway"/>
                <a:ea typeface="Raleway"/>
                <a:cs typeface="Raleway"/>
                <a:sym typeface="Raleway"/>
              </a:rPr>
              <a:t>Authentication Service</a:t>
            </a:r>
            <a:r>
              <a:rPr lang="en" sz="1300">
                <a:solidFill>
                  <a:schemeClr val="dk1"/>
                </a:solidFill>
                <a:latin typeface="Raleway"/>
                <a:ea typeface="Raleway"/>
                <a:cs typeface="Raleway"/>
                <a:sym typeface="Raleway"/>
              </a:rPr>
              <a:t> (AS) which is responsible for attesting to bindings between application-meaningful identifiers and the public key material used for authentication in the MLS protocol.</a:t>
            </a:r>
            <a:endParaRPr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b="1" lang="en" sz="1300">
                <a:solidFill>
                  <a:schemeClr val="dk1"/>
                </a:solidFill>
                <a:latin typeface="Raleway"/>
                <a:ea typeface="Raleway"/>
                <a:cs typeface="Raleway"/>
                <a:sym typeface="Raleway"/>
              </a:rPr>
              <a:t>Delivery Service</a:t>
            </a:r>
            <a:r>
              <a:rPr lang="en" sz="1300">
                <a:solidFill>
                  <a:schemeClr val="dk1"/>
                </a:solidFill>
                <a:latin typeface="Raleway"/>
                <a:ea typeface="Raleway"/>
                <a:cs typeface="Raleway"/>
                <a:sym typeface="Raleway"/>
              </a:rPr>
              <a:t> (DS) which can receive and distribute messages between group members. The DS is also responsible for storing and delivering initial public key material required by MLS clients in order to proceed with the group secret key establishment that is part of the MLS protocol.</a:t>
            </a:r>
            <a:endParaRPr sz="1300">
              <a:solidFill>
                <a:schemeClr val="dk1"/>
              </a:solidFill>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5" name="Google Shape;435;p41"/>
          <p:cNvSpPr txBox="1"/>
          <p:nvPr>
            <p:ph type="title"/>
          </p:nvPr>
        </p:nvSpPr>
        <p:spPr>
          <a:xfrm>
            <a:off x="720000" y="407675"/>
            <a:ext cx="7704000" cy="61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Example Protocol Execution</a:t>
            </a:r>
            <a:endParaRPr/>
          </a:p>
        </p:txBody>
      </p:sp>
      <p:sp>
        <p:nvSpPr>
          <p:cNvPr id="436" name="Google Shape;436;p41"/>
          <p:cNvSpPr txBox="1"/>
          <p:nvPr/>
        </p:nvSpPr>
        <p:spPr>
          <a:xfrm>
            <a:off x="1421850" y="1170275"/>
            <a:ext cx="6300300" cy="32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Raleway"/>
                <a:ea typeface="Raleway"/>
                <a:cs typeface="Raleway"/>
                <a:sym typeface="Raleway"/>
              </a:rPr>
              <a:t>There are three major operations in the life of a </a:t>
            </a:r>
            <a:r>
              <a:rPr lang="en" sz="1300">
                <a:solidFill>
                  <a:schemeClr val="dk1"/>
                </a:solidFill>
                <a:latin typeface="Raleway"/>
                <a:ea typeface="Raleway"/>
                <a:cs typeface="Raleway"/>
                <a:sym typeface="Raleway"/>
              </a:rPr>
              <a:t>group:</a:t>
            </a:r>
            <a:endParaRPr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lang="en" sz="1300">
                <a:solidFill>
                  <a:schemeClr val="dk1"/>
                </a:solidFill>
                <a:latin typeface="Raleway"/>
                <a:ea typeface="Raleway"/>
                <a:cs typeface="Raleway"/>
                <a:sym typeface="Raleway"/>
              </a:rPr>
              <a:t>Adding a member</a:t>
            </a:r>
            <a:endParaRPr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lang="en" sz="1300">
                <a:solidFill>
                  <a:schemeClr val="dk1"/>
                </a:solidFill>
                <a:latin typeface="Raleway"/>
                <a:ea typeface="Raleway"/>
                <a:cs typeface="Raleway"/>
                <a:sym typeface="Raleway"/>
              </a:rPr>
              <a:t>Updating the keys that represent a member in the tree</a:t>
            </a:r>
            <a:endParaRPr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lang="en" sz="1300">
                <a:solidFill>
                  <a:schemeClr val="dk1"/>
                </a:solidFill>
                <a:latin typeface="Raleway"/>
                <a:ea typeface="Raleway"/>
                <a:cs typeface="Raleway"/>
                <a:sym typeface="Raleway"/>
              </a:rPr>
              <a:t>Removing a member</a:t>
            </a:r>
            <a:endParaRPr sz="1300">
              <a:solidFill>
                <a:schemeClr val="dk1"/>
              </a:solidFill>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2"/>
          <p:cNvSpPr txBox="1"/>
          <p:nvPr>
            <p:ph type="title"/>
          </p:nvPr>
        </p:nvSpPr>
        <p:spPr>
          <a:xfrm>
            <a:off x="720000" y="407675"/>
            <a:ext cx="7704000" cy="61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Publish KeyPackages</a:t>
            </a:r>
            <a:endParaRPr/>
          </a:p>
        </p:txBody>
      </p:sp>
      <p:sp>
        <p:nvSpPr>
          <p:cNvPr id="442" name="Google Shape;442;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43" name="Google Shape;443;p42"/>
          <p:cNvPicPr preferRelativeResize="0"/>
          <p:nvPr/>
        </p:nvPicPr>
        <p:blipFill>
          <a:blip r:embed="rId3">
            <a:alphaModFix/>
          </a:blip>
          <a:stretch>
            <a:fillRect/>
          </a:stretch>
        </p:blipFill>
        <p:spPr>
          <a:xfrm>
            <a:off x="1466850" y="1114425"/>
            <a:ext cx="6210300" cy="2914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3"/>
          <p:cNvSpPr txBox="1"/>
          <p:nvPr>
            <p:ph type="title"/>
          </p:nvPr>
        </p:nvSpPr>
        <p:spPr>
          <a:xfrm>
            <a:off x="720000" y="407675"/>
            <a:ext cx="7704000" cy="61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Client A creates a group with clients B and C</a:t>
            </a:r>
            <a:endParaRPr/>
          </a:p>
        </p:txBody>
      </p:sp>
      <p:sp>
        <p:nvSpPr>
          <p:cNvPr id="449" name="Google Shape;449;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50" name="Google Shape;450;p43"/>
          <p:cNvPicPr preferRelativeResize="0"/>
          <p:nvPr/>
        </p:nvPicPr>
        <p:blipFill>
          <a:blip r:embed="rId3">
            <a:alphaModFix/>
          </a:blip>
          <a:stretch>
            <a:fillRect/>
          </a:stretch>
        </p:blipFill>
        <p:spPr>
          <a:xfrm>
            <a:off x="2472650" y="1017875"/>
            <a:ext cx="4198708" cy="3820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4"/>
          <p:cNvSpPr txBox="1"/>
          <p:nvPr>
            <p:ph type="title"/>
          </p:nvPr>
        </p:nvSpPr>
        <p:spPr>
          <a:xfrm>
            <a:off x="720000" y="407675"/>
            <a:ext cx="7704000" cy="61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Client B proposes to update its key, and client A commits the proposal</a:t>
            </a:r>
            <a:endParaRPr/>
          </a:p>
        </p:txBody>
      </p:sp>
      <p:sp>
        <p:nvSpPr>
          <p:cNvPr id="456" name="Google Shape;456;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57" name="Google Shape;457;p44"/>
          <p:cNvPicPr preferRelativeResize="0"/>
          <p:nvPr/>
        </p:nvPicPr>
        <p:blipFill>
          <a:blip r:embed="rId3">
            <a:alphaModFix/>
          </a:blip>
          <a:stretch>
            <a:fillRect/>
          </a:stretch>
        </p:blipFill>
        <p:spPr>
          <a:xfrm>
            <a:off x="1670400" y="1322675"/>
            <a:ext cx="5867400" cy="3000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5"/>
          <p:cNvSpPr txBox="1"/>
          <p:nvPr>
            <p:ph type="title"/>
          </p:nvPr>
        </p:nvSpPr>
        <p:spPr>
          <a:xfrm>
            <a:off x="720000" y="407675"/>
            <a:ext cx="7704000" cy="61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Client Z removes client B from the group</a:t>
            </a:r>
            <a:endParaRPr/>
          </a:p>
        </p:txBody>
      </p:sp>
      <p:sp>
        <p:nvSpPr>
          <p:cNvPr id="463" name="Google Shape;463;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64" name="Google Shape;464;p45"/>
          <p:cNvPicPr preferRelativeResize="0"/>
          <p:nvPr/>
        </p:nvPicPr>
        <p:blipFill>
          <a:blip r:embed="rId3">
            <a:alphaModFix/>
          </a:blip>
          <a:stretch>
            <a:fillRect/>
          </a:stretch>
        </p:blipFill>
        <p:spPr>
          <a:xfrm>
            <a:off x="1633538" y="1381125"/>
            <a:ext cx="5876925" cy="2381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8"/>
          <p:cNvSpPr txBox="1"/>
          <p:nvPr>
            <p:ph type="title"/>
          </p:nvPr>
        </p:nvSpPr>
        <p:spPr>
          <a:xfrm>
            <a:off x="937850" y="1425275"/>
            <a:ext cx="741900" cy="64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16" name="Google Shape;316;p28"/>
          <p:cNvSpPr txBox="1"/>
          <p:nvPr>
            <p:ph idx="2" type="title"/>
          </p:nvPr>
        </p:nvSpPr>
        <p:spPr>
          <a:xfrm>
            <a:off x="937850" y="2417000"/>
            <a:ext cx="741900" cy="64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317" name="Google Shape;317;p28"/>
          <p:cNvSpPr txBox="1"/>
          <p:nvPr>
            <p:ph idx="3" type="title"/>
          </p:nvPr>
        </p:nvSpPr>
        <p:spPr>
          <a:xfrm>
            <a:off x="937850" y="3408725"/>
            <a:ext cx="741900" cy="64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318" name="Google Shape;318;p28"/>
          <p:cNvSpPr txBox="1"/>
          <p:nvPr>
            <p:ph idx="1" type="subTitle"/>
          </p:nvPr>
        </p:nvSpPr>
        <p:spPr>
          <a:xfrm>
            <a:off x="1851975" y="1425350"/>
            <a:ext cx="2742900" cy="64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Protocol Overview</a:t>
            </a:r>
            <a:endParaRPr/>
          </a:p>
        </p:txBody>
      </p:sp>
      <p:sp>
        <p:nvSpPr>
          <p:cNvPr id="319" name="Google Shape;319;p28"/>
          <p:cNvSpPr txBox="1"/>
          <p:nvPr>
            <p:ph idx="4" type="subTitle"/>
          </p:nvPr>
        </p:nvSpPr>
        <p:spPr>
          <a:xfrm>
            <a:off x="1851975" y="2417050"/>
            <a:ext cx="2742900" cy="64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TreeKEM</a:t>
            </a:r>
            <a:endParaRPr/>
          </a:p>
        </p:txBody>
      </p:sp>
      <p:sp>
        <p:nvSpPr>
          <p:cNvPr id="320" name="Google Shape;320;p28"/>
          <p:cNvSpPr txBox="1"/>
          <p:nvPr>
            <p:ph idx="5" type="subTitle"/>
          </p:nvPr>
        </p:nvSpPr>
        <p:spPr>
          <a:xfrm>
            <a:off x="1851975" y="3408725"/>
            <a:ext cx="2742900" cy="64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TreeDEM</a:t>
            </a:r>
            <a:endParaRPr/>
          </a:p>
        </p:txBody>
      </p:sp>
      <p:sp>
        <p:nvSpPr>
          <p:cNvPr id="321" name="Google Shape;321;p28"/>
          <p:cNvSpPr txBox="1"/>
          <p:nvPr>
            <p:ph idx="6" type="title"/>
          </p:nvPr>
        </p:nvSpPr>
        <p:spPr>
          <a:xfrm>
            <a:off x="720000" y="407675"/>
            <a:ext cx="7704000" cy="6102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322" name="Google Shape;322;p28"/>
          <p:cNvSpPr txBox="1"/>
          <p:nvPr>
            <p:ph idx="7" type="title"/>
          </p:nvPr>
        </p:nvSpPr>
        <p:spPr>
          <a:xfrm>
            <a:off x="4766975" y="1425350"/>
            <a:ext cx="741900" cy="64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323" name="Google Shape;323;p28"/>
          <p:cNvSpPr txBox="1"/>
          <p:nvPr>
            <p:ph idx="8" type="title"/>
          </p:nvPr>
        </p:nvSpPr>
        <p:spPr>
          <a:xfrm>
            <a:off x="4766975" y="2417050"/>
            <a:ext cx="741900" cy="64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324" name="Google Shape;324;p28"/>
          <p:cNvSpPr txBox="1"/>
          <p:nvPr>
            <p:ph idx="9" type="title"/>
          </p:nvPr>
        </p:nvSpPr>
        <p:spPr>
          <a:xfrm>
            <a:off x="4766975" y="3408725"/>
            <a:ext cx="741900" cy="64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325" name="Google Shape;325;p28"/>
          <p:cNvSpPr txBox="1"/>
          <p:nvPr>
            <p:ph idx="13" type="subTitle"/>
          </p:nvPr>
        </p:nvSpPr>
        <p:spPr>
          <a:xfrm>
            <a:off x="5680975" y="1425350"/>
            <a:ext cx="2742900" cy="64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TreeSync</a:t>
            </a:r>
            <a:endParaRPr/>
          </a:p>
        </p:txBody>
      </p:sp>
      <p:sp>
        <p:nvSpPr>
          <p:cNvPr id="326" name="Google Shape;326;p28"/>
          <p:cNvSpPr txBox="1"/>
          <p:nvPr>
            <p:ph idx="14" type="subTitle"/>
          </p:nvPr>
        </p:nvSpPr>
        <p:spPr>
          <a:xfrm>
            <a:off x="5680975" y="2417050"/>
            <a:ext cx="2742900" cy="64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OpenMLS</a:t>
            </a:r>
            <a:endParaRPr/>
          </a:p>
        </p:txBody>
      </p:sp>
      <p:sp>
        <p:nvSpPr>
          <p:cNvPr id="327" name="Google Shape;327;p28"/>
          <p:cNvSpPr txBox="1"/>
          <p:nvPr>
            <p:ph idx="15" type="subTitle"/>
          </p:nvPr>
        </p:nvSpPr>
        <p:spPr>
          <a:xfrm>
            <a:off x="5680975" y="3408725"/>
            <a:ext cx="2742900" cy="64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My project</a:t>
            </a:r>
            <a:endParaRPr/>
          </a:p>
        </p:txBody>
      </p:sp>
      <p:sp>
        <p:nvSpPr>
          <p:cNvPr id="328" name="Google Shape;328;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0" name="Google Shape;470;p46"/>
          <p:cNvSpPr txBox="1"/>
          <p:nvPr>
            <p:ph type="ctrTitle"/>
          </p:nvPr>
        </p:nvSpPr>
        <p:spPr>
          <a:xfrm>
            <a:off x="2556726" y="471725"/>
            <a:ext cx="4030500" cy="229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MLS Approach</a:t>
            </a:r>
            <a:endParaRPr/>
          </a:p>
        </p:txBody>
      </p:sp>
      <p:sp>
        <p:nvSpPr>
          <p:cNvPr id="471" name="Google Shape;471;p46"/>
          <p:cNvSpPr txBox="1"/>
          <p:nvPr>
            <p:ph idx="1" type="subTitle"/>
          </p:nvPr>
        </p:nvSpPr>
        <p:spPr>
          <a:xfrm>
            <a:off x="2556796" y="3071573"/>
            <a:ext cx="40305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TreeSync, TreeKEM, TreeDEM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grpSp>
        <p:nvGrpSpPr>
          <p:cNvPr id="476" name="Google Shape;476;p47"/>
          <p:cNvGrpSpPr/>
          <p:nvPr/>
        </p:nvGrpSpPr>
        <p:grpSpPr>
          <a:xfrm>
            <a:off x="-4520847" y="2102551"/>
            <a:ext cx="6855342" cy="6855342"/>
            <a:chOff x="-4626425" y="-4587625"/>
            <a:chExt cx="7590900" cy="7590900"/>
          </a:xfrm>
        </p:grpSpPr>
        <p:sp>
          <p:nvSpPr>
            <p:cNvPr id="477" name="Google Shape;477;p47"/>
            <p:cNvSpPr/>
            <p:nvPr/>
          </p:nvSpPr>
          <p:spPr>
            <a:xfrm>
              <a:off x="-4626425" y="-4587625"/>
              <a:ext cx="7590900" cy="7590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sp>
          <p:nvSpPr>
            <p:cNvPr id="478" name="Google Shape;478;p47"/>
            <p:cNvSpPr/>
            <p:nvPr/>
          </p:nvSpPr>
          <p:spPr>
            <a:xfrm>
              <a:off x="-3233075" y="-3194275"/>
              <a:ext cx="4804200" cy="4804200"/>
            </a:xfrm>
            <a:prstGeom prst="ellipse">
              <a:avLst/>
            </a:prstGeom>
            <a:solidFill>
              <a:srgbClr val="4A86E8">
                <a:alpha val="2658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grpSp>
      <p:cxnSp>
        <p:nvCxnSpPr>
          <p:cNvPr id="479" name="Google Shape;479;p47"/>
          <p:cNvCxnSpPr/>
          <p:nvPr/>
        </p:nvCxnSpPr>
        <p:spPr>
          <a:xfrm rot="10800000">
            <a:off x="-303150" y="1195450"/>
            <a:ext cx="9763200" cy="0"/>
          </a:xfrm>
          <a:prstGeom prst="straightConnector1">
            <a:avLst/>
          </a:prstGeom>
          <a:noFill/>
          <a:ln cap="flat" cmpd="sng" w="9525">
            <a:solidFill>
              <a:schemeClr val="dk1"/>
            </a:solidFill>
            <a:prstDash val="solid"/>
            <a:round/>
            <a:headEnd len="med" w="med" type="none"/>
            <a:tailEnd len="med" w="med" type="none"/>
          </a:ln>
        </p:spPr>
      </p:cxnSp>
      <p:sp>
        <p:nvSpPr>
          <p:cNvPr id="480" name="Google Shape;480;p47"/>
          <p:cNvSpPr txBox="1"/>
          <p:nvPr>
            <p:ph idx="2" type="title"/>
          </p:nvPr>
        </p:nvSpPr>
        <p:spPr>
          <a:xfrm>
            <a:off x="3950400" y="652152"/>
            <a:ext cx="1243200" cy="108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481" name="Google Shape;481;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2" name="Google Shape;482;p47"/>
          <p:cNvSpPr txBox="1"/>
          <p:nvPr>
            <p:ph type="title"/>
          </p:nvPr>
        </p:nvSpPr>
        <p:spPr>
          <a:xfrm>
            <a:off x="1965575" y="2102350"/>
            <a:ext cx="5212800" cy="172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TreeKEM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8" name="Google Shape;488;p48"/>
          <p:cNvSpPr txBox="1"/>
          <p:nvPr>
            <p:ph type="title"/>
          </p:nvPr>
        </p:nvSpPr>
        <p:spPr>
          <a:xfrm>
            <a:off x="720000" y="407675"/>
            <a:ext cx="7704000" cy="61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Ratchet Tree Concepts</a:t>
            </a:r>
            <a:endParaRPr/>
          </a:p>
        </p:txBody>
      </p:sp>
      <p:sp>
        <p:nvSpPr>
          <p:cNvPr id="489" name="Google Shape;489;p48"/>
          <p:cNvSpPr txBox="1"/>
          <p:nvPr>
            <p:ph idx="4294967295" type="subTitle"/>
          </p:nvPr>
        </p:nvSpPr>
        <p:spPr>
          <a:xfrm>
            <a:off x="772650" y="1569275"/>
            <a:ext cx="4209300" cy="2422800"/>
          </a:xfrm>
          <a:prstGeom prst="rect">
            <a:avLst/>
          </a:prstGeom>
        </p:spPr>
        <p:txBody>
          <a:bodyPr anchorCtr="0" anchor="t" bIns="91425" lIns="91425" spcFirstLastPara="1" rIns="91425" wrap="square" tIns="91425">
            <a:noAutofit/>
          </a:bodyPr>
          <a:lstStyle/>
          <a:p>
            <a:pPr indent="-311150" lvl="0" marL="457200" rtl="0" algn="l">
              <a:spcBef>
                <a:spcPts val="1000"/>
              </a:spcBef>
              <a:spcAft>
                <a:spcPts val="0"/>
              </a:spcAft>
              <a:buSzPts val="1300"/>
              <a:buChar char="●"/>
            </a:pPr>
            <a:r>
              <a:rPr lang="en" sz="1300"/>
              <a:t>The protocol uses "ratchet trees" for deriving shared secrets among a group of clients</a:t>
            </a:r>
            <a:endParaRPr sz="1300"/>
          </a:p>
          <a:p>
            <a:pPr indent="-311150" lvl="0" marL="457200" rtl="0" algn="l">
              <a:spcBef>
                <a:spcPts val="1000"/>
              </a:spcBef>
              <a:spcAft>
                <a:spcPts val="0"/>
              </a:spcAft>
              <a:buSzPts val="1300"/>
              <a:buChar char="●"/>
            </a:pPr>
            <a:r>
              <a:rPr lang="en" sz="1300"/>
              <a:t>A ratchet tree is an arrangement of secrets and key pairs among the members of a group in a way that allows for secrets to be efficiently updated to reflect changes in the group</a:t>
            </a:r>
            <a:endParaRPr sz="1300"/>
          </a:p>
        </p:txBody>
      </p:sp>
      <p:pic>
        <p:nvPicPr>
          <p:cNvPr id="490" name="Google Shape;490;p48"/>
          <p:cNvPicPr preferRelativeResize="0"/>
          <p:nvPr/>
        </p:nvPicPr>
        <p:blipFill>
          <a:blip r:embed="rId3">
            <a:alphaModFix/>
          </a:blip>
          <a:stretch>
            <a:fillRect/>
          </a:stretch>
        </p:blipFill>
        <p:spPr>
          <a:xfrm>
            <a:off x="5134350" y="1170275"/>
            <a:ext cx="3857250" cy="313931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9"/>
          <p:cNvSpPr txBox="1"/>
          <p:nvPr>
            <p:ph type="title"/>
          </p:nvPr>
        </p:nvSpPr>
        <p:spPr>
          <a:xfrm>
            <a:off x="720000" y="407675"/>
            <a:ext cx="7704000" cy="61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Ratchet Tree Nodes</a:t>
            </a:r>
            <a:endParaRPr/>
          </a:p>
        </p:txBody>
      </p:sp>
      <p:sp>
        <p:nvSpPr>
          <p:cNvPr id="496" name="Google Shape;496;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7" name="Google Shape;497;p49"/>
          <p:cNvSpPr txBox="1"/>
          <p:nvPr/>
        </p:nvSpPr>
        <p:spPr>
          <a:xfrm>
            <a:off x="1978200" y="1274850"/>
            <a:ext cx="5187600" cy="25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Raleway"/>
                <a:ea typeface="Raleway"/>
                <a:cs typeface="Raleway"/>
                <a:sym typeface="Raleway"/>
              </a:rPr>
              <a:t>Each node in a ratchet tree is either blank (containing no value) or it holds an HPKE public key with some associated data:</a:t>
            </a:r>
            <a:endParaRPr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lang="en" sz="1300">
                <a:solidFill>
                  <a:schemeClr val="dk1"/>
                </a:solidFill>
                <a:latin typeface="Raleway"/>
                <a:ea typeface="Raleway"/>
                <a:cs typeface="Raleway"/>
                <a:sym typeface="Raleway"/>
              </a:rPr>
              <a:t>A public key</a:t>
            </a:r>
            <a:endParaRPr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lang="en" sz="1300">
                <a:solidFill>
                  <a:schemeClr val="dk1"/>
                </a:solidFill>
                <a:latin typeface="Raleway"/>
                <a:ea typeface="Raleway"/>
                <a:cs typeface="Raleway"/>
                <a:sym typeface="Raleway"/>
              </a:rPr>
              <a:t>A credential</a:t>
            </a:r>
            <a:endParaRPr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lang="en" sz="1300">
                <a:solidFill>
                  <a:schemeClr val="dk1"/>
                </a:solidFill>
                <a:latin typeface="Raleway"/>
                <a:ea typeface="Raleway"/>
                <a:cs typeface="Raleway"/>
                <a:sym typeface="Raleway"/>
              </a:rPr>
              <a:t>An ordered list of "unmerged" leaves</a:t>
            </a:r>
            <a:endParaRPr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lang="en" sz="1300">
                <a:solidFill>
                  <a:schemeClr val="dk1"/>
                </a:solidFill>
                <a:latin typeface="Raleway"/>
                <a:ea typeface="Raleway"/>
                <a:cs typeface="Raleway"/>
                <a:sym typeface="Raleway"/>
              </a:rPr>
              <a:t>A hash of certain information about the node's parent, as of the last time the node was changed</a:t>
            </a:r>
            <a:endParaRPr sz="1300">
              <a:solidFill>
                <a:schemeClr val="dk1"/>
              </a:solidFill>
              <a:latin typeface="Raleway"/>
              <a:ea typeface="Raleway"/>
              <a:cs typeface="Raleway"/>
              <a:sym typeface="Raleway"/>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0"/>
          <p:cNvSpPr txBox="1"/>
          <p:nvPr>
            <p:ph type="title"/>
          </p:nvPr>
        </p:nvSpPr>
        <p:spPr>
          <a:xfrm>
            <a:off x="720000" y="407675"/>
            <a:ext cx="7704000" cy="61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Paths through a Ratchet Tree</a:t>
            </a:r>
            <a:endParaRPr/>
          </a:p>
        </p:txBody>
      </p:sp>
      <p:sp>
        <p:nvSpPr>
          <p:cNvPr id="503" name="Google Shape;503;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04" name="Google Shape;504;p50"/>
          <p:cNvPicPr preferRelativeResize="0"/>
          <p:nvPr/>
        </p:nvPicPr>
        <p:blipFill>
          <a:blip r:embed="rId3">
            <a:alphaModFix/>
          </a:blip>
          <a:stretch>
            <a:fillRect/>
          </a:stretch>
        </p:blipFill>
        <p:spPr>
          <a:xfrm>
            <a:off x="152400" y="1170275"/>
            <a:ext cx="4276725" cy="3362325"/>
          </a:xfrm>
          <a:prstGeom prst="rect">
            <a:avLst/>
          </a:prstGeom>
          <a:noFill/>
          <a:ln>
            <a:noFill/>
          </a:ln>
        </p:spPr>
      </p:pic>
      <p:pic>
        <p:nvPicPr>
          <p:cNvPr id="505" name="Google Shape;505;p50"/>
          <p:cNvPicPr preferRelativeResize="0"/>
          <p:nvPr/>
        </p:nvPicPr>
        <p:blipFill>
          <a:blip r:embed="rId4">
            <a:alphaModFix/>
          </a:blip>
          <a:stretch>
            <a:fillRect/>
          </a:stretch>
        </p:blipFill>
        <p:spPr>
          <a:xfrm>
            <a:off x="4572000" y="1442925"/>
            <a:ext cx="4410075" cy="255698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51"/>
          <p:cNvSpPr txBox="1"/>
          <p:nvPr>
            <p:ph type="title"/>
          </p:nvPr>
        </p:nvSpPr>
        <p:spPr>
          <a:xfrm>
            <a:off x="720000" y="407675"/>
            <a:ext cx="7704000" cy="61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Computing Tree Keys</a:t>
            </a:r>
            <a:endParaRPr/>
          </a:p>
        </p:txBody>
      </p:sp>
      <p:sp>
        <p:nvSpPr>
          <p:cNvPr id="511" name="Google Shape;511;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12" name="Google Shape;512;p51"/>
          <p:cNvPicPr preferRelativeResize="0"/>
          <p:nvPr/>
        </p:nvPicPr>
        <p:blipFill>
          <a:blip r:embed="rId3">
            <a:alphaModFix/>
          </a:blip>
          <a:stretch>
            <a:fillRect/>
          </a:stretch>
        </p:blipFill>
        <p:spPr>
          <a:xfrm>
            <a:off x="4205900" y="929025"/>
            <a:ext cx="4694610" cy="3820825"/>
          </a:xfrm>
          <a:prstGeom prst="rect">
            <a:avLst/>
          </a:prstGeom>
          <a:noFill/>
          <a:ln>
            <a:noFill/>
          </a:ln>
        </p:spPr>
      </p:pic>
      <p:sp>
        <p:nvSpPr>
          <p:cNvPr id="513" name="Google Shape;513;p51"/>
          <p:cNvSpPr txBox="1"/>
          <p:nvPr/>
        </p:nvSpPr>
        <p:spPr>
          <a:xfrm>
            <a:off x="233125" y="1017875"/>
            <a:ext cx="4338900" cy="37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Raleway"/>
                <a:ea typeface="Raleway"/>
                <a:cs typeface="Raleway"/>
                <a:sym typeface="Raleway"/>
              </a:rPr>
              <a:t>sendcreate</a:t>
            </a:r>
            <a:r>
              <a:rPr lang="en" sz="1200">
                <a:solidFill>
                  <a:schemeClr val="dk1"/>
                </a:solidFill>
                <a:latin typeface="Raleway"/>
                <a:ea typeface="Raleway"/>
                <a:cs typeface="Raleway"/>
                <a:sym typeface="Raleway"/>
              </a:rPr>
              <a:t>(d_i, g′, {d_0, . . . , d_n}):</a:t>
            </a:r>
            <a:endParaRPr sz="12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lang="en" sz="1300">
                <a:solidFill>
                  <a:schemeClr val="dk1"/>
                </a:solidFill>
                <a:latin typeface="Raleway"/>
                <a:ea typeface="Raleway"/>
                <a:cs typeface="Raleway"/>
                <a:sym typeface="Raleway"/>
              </a:rPr>
              <a:t>To a: penc_a(K_a, H(K_b), H(H(K_d)), H(H(H(K_e)))) + </a:t>
            </a:r>
            <a:r>
              <a:rPr lang="en" sz="1300">
                <a:solidFill>
                  <a:schemeClr val="dk1"/>
                </a:solidFill>
                <a:latin typeface="Raleway"/>
                <a:ea typeface="Raleway"/>
                <a:cs typeface="Raleway"/>
                <a:sym typeface="Raleway"/>
              </a:rPr>
              <a:t>public key(K_b), public key(H(K_d)), public key(H(H(K_e)))</a:t>
            </a:r>
            <a:endParaRPr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lang="en" sz="1300">
                <a:solidFill>
                  <a:schemeClr val="dk1"/>
                </a:solidFill>
                <a:latin typeface="Raleway"/>
                <a:ea typeface="Raleway"/>
                <a:cs typeface="Raleway"/>
                <a:sym typeface="Raleway"/>
              </a:rPr>
              <a:t>T</a:t>
            </a:r>
            <a:r>
              <a:rPr lang="en" sz="1300">
                <a:solidFill>
                  <a:schemeClr val="dk1"/>
                </a:solidFill>
                <a:latin typeface="Raleway"/>
                <a:ea typeface="Raleway"/>
                <a:cs typeface="Raleway"/>
                <a:sym typeface="Raleway"/>
              </a:rPr>
              <a:t>o b: penc_b(K_b, H(H(K_d)), H(H(H(K_e)))) + public key(co-path)</a:t>
            </a:r>
            <a:endParaRPr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lang="en" sz="1300">
                <a:solidFill>
                  <a:schemeClr val="dk1"/>
                </a:solidFill>
                <a:latin typeface="Raleway"/>
                <a:ea typeface="Raleway"/>
                <a:cs typeface="Raleway"/>
                <a:sym typeface="Raleway"/>
              </a:rPr>
              <a:t>To c: penc_c(K_c, H(K_d), H(H(H(K_e)))) + public key(co-path)</a:t>
            </a:r>
            <a:endParaRPr sz="1300">
              <a:solidFill>
                <a:schemeClr val="dk1"/>
              </a:solidFill>
              <a:latin typeface="Raleway"/>
              <a:ea typeface="Raleway"/>
              <a:cs typeface="Raleway"/>
              <a:sym typeface="Raleway"/>
            </a:endParaRPr>
          </a:p>
          <a:p>
            <a:pPr indent="0" lvl="0" marL="457200" rtl="0" algn="l">
              <a:spcBef>
                <a:spcPts val="1000"/>
              </a:spcBef>
              <a:spcAft>
                <a:spcPts val="0"/>
              </a:spcAft>
              <a:buNone/>
            </a:pPr>
            <a:r>
              <a:rPr lang="en" sz="1200">
                <a:solidFill>
                  <a:schemeClr val="dk1"/>
                </a:solidFill>
                <a:latin typeface="Raleway"/>
                <a:ea typeface="Raleway"/>
                <a:cs typeface="Raleway"/>
                <a:sym typeface="Raleway"/>
              </a:rPr>
              <a:t>.</a:t>
            </a:r>
            <a:endParaRPr sz="1200">
              <a:solidFill>
                <a:schemeClr val="dk1"/>
              </a:solidFill>
              <a:latin typeface="Raleway"/>
              <a:ea typeface="Raleway"/>
              <a:cs typeface="Raleway"/>
              <a:sym typeface="Raleway"/>
            </a:endParaRPr>
          </a:p>
          <a:p>
            <a:pPr indent="0" lvl="0" marL="457200" rtl="0" algn="l">
              <a:spcBef>
                <a:spcPts val="1000"/>
              </a:spcBef>
              <a:spcAft>
                <a:spcPts val="0"/>
              </a:spcAft>
              <a:buNone/>
            </a:pPr>
            <a:r>
              <a:rPr lang="en" sz="1200">
                <a:solidFill>
                  <a:schemeClr val="dk1"/>
                </a:solidFill>
                <a:latin typeface="Raleway"/>
                <a:ea typeface="Raleway"/>
                <a:cs typeface="Raleway"/>
                <a:sym typeface="Raleway"/>
              </a:rPr>
              <a:t>.</a:t>
            </a:r>
            <a:endParaRPr sz="1200">
              <a:solidFill>
                <a:schemeClr val="dk1"/>
              </a:solidFill>
              <a:latin typeface="Raleway"/>
              <a:ea typeface="Raleway"/>
              <a:cs typeface="Raleway"/>
              <a:sym typeface="Raleway"/>
            </a:endParaRPr>
          </a:p>
          <a:p>
            <a:pPr indent="0" lvl="0" marL="457200" rtl="0" algn="l">
              <a:spcBef>
                <a:spcPts val="1000"/>
              </a:spcBef>
              <a:spcAft>
                <a:spcPts val="0"/>
              </a:spcAft>
              <a:buNone/>
            </a:pPr>
            <a:r>
              <a:rPr lang="en" sz="1200">
                <a:solidFill>
                  <a:schemeClr val="dk1"/>
                </a:solidFill>
                <a:latin typeface="Raleway"/>
                <a:ea typeface="Raleway"/>
                <a:cs typeface="Raleway"/>
                <a:sym typeface="Raleway"/>
              </a:rPr>
              <a:t>.</a:t>
            </a:r>
            <a:endParaRPr sz="1200">
              <a:solidFill>
                <a:schemeClr val="dk1"/>
              </a:solidFill>
              <a:latin typeface="Raleway"/>
              <a:ea typeface="Raleway"/>
              <a:cs typeface="Raleway"/>
              <a:sym typeface="Raleway"/>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52"/>
          <p:cNvSpPr txBox="1"/>
          <p:nvPr>
            <p:ph type="title"/>
          </p:nvPr>
        </p:nvSpPr>
        <p:spPr>
          <a:xfrm>
            <a:off x="720000" y="407675"/>
            <a:ext cx="7704000" cy="61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Key update</a:t>
            </a:r>
            <a:endParaRPr/>
          </a:p>
        </p:txBody>
      </p:sp>
      <p:sp>
        <p:nvSpPr>
          <p:cNvPr id="519" name="Google Shape;519;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20" name="Google Shape;520;p52"/>
          <p:cNvPicPr preferRelativeResize="0"/>
          <p:nvPr/>
        </p:nvPicPr>
        <p:blipFill>
          <a:blip r:embed="rId3">
            <a:alphaModFix/>
          </a:blip>
          <a:stretch>
            <a:fillRect/>
          </a:stretch>
        </p:blipFill>
        <p:spPr>
          <a:xfrm>
            <a:off x="4358300" y="941675"/>
            <a:ext cx="4694610" cy="3820825"/>
          </a:xfrm>
          <a:prstGeom prst="rect">
            <a:avLst/>
          </a:prstGeom>
          <a:noFill/>
          <a:ln>
            <a:noFill/>
          </a:ln>
        </p:spPr>
      </p:pic>
      <p:sp>
        <p:nvSpPr>
          <p:cNvPr id="521" name="Google Shape;521;p52"/>
          <p:cNvSpPr txBox="1"/>
          <p:nvPr/>
        </p:nvSpPr>
        <p:spPr>
          <a:xfrm>
            <a:off x="240425" y="1017875"/>
            <a:ext cx="3956100" cy="37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latin typeface="Raleway"/>
                <a:ea typeface="Raleway"/>
                <a:cs typeface="Raleway"/>
                <a:sym typeface="Raleway"/>
              </a:rPr>
              <a:t>sendupdate</a:t>
            </a:r>
            <a:r>
              <a:rPr lang="en" sz="1300">
                <a:solidFill>
                  <a:schemeClr val="dk1"/>
                </a:solidFill>
                <a:latin typeface="Raleway"/>
                <a:ea typeface="Raleway"/>
                <a:cs typeface="Raleway"/>
                <a:sym typeface="Raleway"/>
              </a:rPr>
              <a:t>(d_i, g_j):</a:t>
            </a:r>
            <a:endParaRPr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lang="en" sz="1300">
                <a:solidFill>
                  <a:schemeClr val="dk1"/>
                </a:solidFill>
                <a:latin typeface="Raleway"/>
                <a:ea typeface="Raleway"/>
                <a:cs typeface="Raleway"/>
                <a:sym typeface="Raleway"/>
              </a:rPr>
              <a:t>To a: penc_a(H(K′b)) + public key(K′b)</a:t>
            </a:r>
            <a:endParaRPr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lang="en" sz="1300">
                <a:solidFill>
                  <a:schemeClr val="dk1"/>
                </a:solidFill>
                <a:latin typeface="Raleway"/>
                <a:ea typeface="Raleway"/>
                <a:cs typeface="Raleway"/>
                <a:sym typeface="Raleway"/>
              </a:rPr>
              <a:t>To cd: penc_(H(K_d))(H(H(K′b))) + public key(H(K′b))</a:t>
            </a:r>
            <a:endParaRPr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lang="en" sz="1300">
                <a:solidFill>
                  <a:schemeClr val="dk1"/>
                </a:solidFill>
                <a:latin typeface="Raleway"/>
                <a:ea typeface="Raleway"/>
                <a:cs typeface="Raleway"/>
                <a:sym typeface="Raleway"/>
              </a:rPr>
              <a:t>To e: penc_(H(H(Ke) (H(H(H(K′b)))) + publickey(H</a:t>
            </a:r>
            <a:r>
              <a:rPr lang="en" sz="1300">
                <a:solidFill>
                  <a:schemeClr val="dk1"/>
                </a:solidFill>
                <a:latin typeface="Raleway"/>
                <a:ea typeface="Raleway"/>
                <a:cs typeface="Raleway"/>
                <a:sym typeface="Raleway"/>
              </a:rPr>
              <a:t>(H(K′b)))</a:t>
            </a:r>
            <a:endParaRPr sz="1300">
              <a:solidFill>
                <a:schemeClr val="dk1"/>
              </a:solidFill>
              <a:latin typeface="Raleway"/>
              <a:ea typeface="Raleway"/>
              <a:cs typeface="Raleway"/>
              <a:sym typeface="Raleway"/>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53"/>
          <p:cNvSpPr txBox="1"/>
          <p:nvPr>
            <p:ph type="title"/>
          </p:nvPr>
        </p:nvSpPr>
        <p:spPr>
          <a:xfrm>
            <a:off x="720000" y="407675"/>
            <a:ext cx="7704000" cy="61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a:t>
            </a:r>
            <a:r>
              <a:rPr lang="en"/>
              <a:t>ew device has been added</a:t>
            </a:r>
            <a:endParaRPr/>
          </a:p>
        </p:txBody>
      </p:sp>
      <p:sp>
        <p:nvSpPr>
          <p:cNvPr id="527" name="Google Shape;527;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28" name="Google Shape;528;p53"/>
          <p:cNvPicPr preferRelativeResize="0"/>
          <p:nvPr/>
        </p:nvPicPr>
        <p:blipFill>
          <a:blip r:embed="rId3">
            <a:alphaModFix/>
          </a:blip>
          <a:stretch>
            <a:fillRect/>
          </a:stretch>
        </p:blipFill>
        <p:spPr>
          <a:xfrm>
            <a:off x="1976413" y="885300"/>
            <a:ext cx="5495966" cy="3820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54"/>
          <p:cNvSpPr txBox="1"/>
          <p:nvPr>
            <p:ph type="title"/>
          </p:nvPr>
        </p:nvSpPr>
        <p:spPr>
          <a:xfrm>
            <a:off x="720000" y="407675"/>
            <a:ext cx="7704000" cy="61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Device removal</a:t>
            </a:r>
            <a:endParaRPr/>
          </a:p>
        </p:txBody>
      </p:sp>
      <p:sp>
        <p:nvSpPr>
          <p:cNvPr id="534" name="Google Shape;534;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35" name="Google Shape;535;p54"/>
          <p:cNvPicPr preferRelativeResize="0"/>
          <p:nvPr/>
        </p:nvPicPr>
        <p:blipFill>
          <a:blip r:embed="rId3">
            <a:alphaModFix/>
          </a:blip>
          <a:stretch>
            <a:fillRect/>
          </a:stretch>
        </p:blipFill>
        <p:spPr>
          <a:xfrm>
            <a:off x="1915475" y="980875"/>
            <a:ext cx="5495966" cy="38208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55"/>
          <p:cNvSpPr txBox="1"/>
          <p:nvPr>
            <p:ph type="title"/>
          </p:nvPr>
        </p:nvSpPr>
        <p:spPr>
          <a:xfrm>
            <a:off x="720000" y="407675"/>
            <a:ext cx="7704000" cy="61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lang="en"/>
              <a:t>imultaneous updates</a:t>
            </a:r>
            <a:endParaRPr/>
          </a:p>
        </p:txBody>
      </p:sp>
      <p:sp>
        <p:nvSpPr>
          <p:cNvPr id="541" name="Google Shape;541;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42" name="Google Shape;542;p55"/>
          <p:cNvPicPr preferRelativeResize="0"/>
          <p:nvPr/>
        </p:nvPicPr>
        <p:blipFill>
          <a:blip r:embed="rId3">
            <a:alphaModFix/>
          </a:blip>
          <a:stretch>
            <a:fillRect/>
          </a:stretch>
        </p:blipFill>
        <p:spPr>
          <a:xfrm>
            <a:off x="1872950" y="1017875"/>
            <a:ext cx="5445972" cy="3820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grpSp>
        <p:nvGrpSpPr>
          <p:cNvPr id="333" name="Google Shape;333;p29"/>
          <p:cNvGrpSpPr/>
          <p:nvPr/>
        </p:nvGrpSpPr>
        <p:grpSpPr>
          <a:xfrm>
            <a:off x="-4520847" y="2102551"/>
            <a:ext cx="6855342" cy="6855342"/>
            <a:chOff x="-4626425" y="-4587625"/>
            <a:chExt cx="7590900" cy="7590900"/>
          </a:xfrm>
        </p:grpSpPr>
        <p:sp>
          <p:nvSpPr>
            <p:cNvPr id="334" name="Google Shape;334;p29"/>
            <p:cNvSpPr/>
            <p:nvPr/>
          </p:nvSpPr>
          <p:spPr>
            <a:xfrm>
              <a:off x="-4626425" y="-4587625"/>
              <a:ext cx="7590900" cy="7590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sp>
          <p:nvSpPr>
            <p:cNvPr id="335" name="Google Shape;335;p29"/>
            <p:cNvSpPr/>
            <p:nvPr/>
          </p:nvSpPr>
          <p:spPr>
            <a:xfrm>
              <a:off x="-3233075" y="-3194275"/>
              <a:ext cx="4804200" cy="4804200"/>
            </a:xfrm>
            <a:prstGeom prst="ellipse">
              <a:avLst/>
            </a:prstGeom>
            <a:solidFill>
              <a:srgbClr val="4A86E8">
                <a:alpha val="2658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grpSp>
      <p:cxnSp>
        <p:nvCxnSpPr>
          <p:cNvPr id="336" name="Google Shape;336;p29"/>
          <p:cNvCxnSpPr/>
          <p:nvPr/>
        </p:nvCxnSpPr>
        <p:spPr>
          <a:xfrm rot="10800000">
            <a:off x="-303150" y="1195450"/>
            <a:ext cx="9763200" cy="0"/>
          </a:xfrm>
          <a:prstGeom prst="straightConnector1">
            <a:avLst/>
          </a:prstGeom>
          <a:noFill/>
          <a:ln cap="flat" cmpd="sng" w="9525">
            <a:solidFill>
              <a:schemeClr val="dk1"/>
            </a:solidFill>
            <a:prstDash val="solid"/>
            <a:round/>
            <a:headEnd len="med" w="med" type="none"/>
            <a:tailEnd len="med" w="med" type="none"/>
          </a:ln>
        </p:spPr>
      </p:cxnSp>
      <p:sp>
        <p:nvSpPr>
          <p:cNvPr id="337" name="Google Shape;337;p29"/>
          <p:cNvSpPr txBox="1"/>
          <p:nvPr>
            <p:ph type="title"/>
          </p:nvPr>
        </p:nvSpPr>
        <p:spPr>
          <a:xfrm>
            <a:off x="1965575" y="1492750"/>
            <a:ext cx="5212800" cy="172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Why MLS ?</a:t>
            </a:r>
            <a:endParaRPr/>
          </a:p>
        </p:txBody>
      </p:sp>
      <p:sp>
        <p:nvSpPr>
          <p:cNvPr id="338" name="Google Shape;338;p29"/>
          <p:cNvSpPr txBox="1"/>
          <p:nvPr>
            <p:ph idx="2" type="title"/>
          </p:nvPr>
        </p:nvSpPr>
        <p:spPr>
          <a:xfrm>
            <a:off x="3950400" y="652152"/>
            <a:ext cx="1243200" cy="108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339" name="Google Shape;339;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56"/>
          <p:cNvSpPr txBox="1"/>
          <p:nvPr>
            <p:ph type="title"/>
          </p:nvPr>
        </p:nvSpPr>
        <p:spPr>
          <a:xfrm>
            <a:off x="720000" y="407675"/>
            <a:ext cx="7704000" cy="61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Views of a Ratchet Tree</a:t>
            </a:r>
            <a:endParaRPr/>
          </a:p>
        </p:txBody>
      </p:sp>
      <p:sp>
        <p:nvSpPr>
          <p:cNvPr id="548" name="Google Shape;548;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49" name="Google Shape;549;p56"/>
          <p:cNvPicPr preferRelativeResize="0"/>
          <p:nvPr/>
        </p:nvPicPr>
        <p:blipFill>
          <a:blip r:embed="rId3">
            <a:alphaModFix/>
          </a:blip>
          <a:stretch>
            <a:fillRect/>
          </a:stretch>
        </p:blipFill>
        <p:spPr>
          <a:xfrm>
            <a:off x="3248700" y="1251913"/>
            <a:ext cx="5748776" cy="2639675"/>
          </a:xfrm>
          <a:prstGeom prst="rect">
            <a:avLst/>
          </a:prstGeom>
          <a:noFill/>
          <a:ln>
            <a:noFill/>
          </a:ln>
        </p:spPr>
      </p:pic>
      <p:sp>
        <p:nvSpPr>
          <p:cNvPr id="550" name="Google Shape;550;p56"/>
          <p:cNvSpPr txBox="1"/>
          <p:nvPr/>
        </p:nvSpPr>
        <p:spPr>
          <a:xfrm>
            <a:off x="174850" y="1613700"/>
            <a:ext cx="2834100" cy="1916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Font typeface="Raleway"/>
              <a:buChar char="●"/>
            </a:pPr>
            <a:r>
              <a:rPr lang="en" sz="1300">
                <a:solidFill>
                  <a:schemeClr val="dk1"/>
                </a:solidFill>
                <a:latin typeface="Raleway"/>
                <a:ea typeface="Raleway"/>
                <a:cs typeface="Raleway"/>
                <a:sym typeface="Raleway"/>
              </a:rPr>
              <a:t>The private key for a node in the tree is known to a member of the group only if the node's subtree contains that member's leaf</a:t>
            </a:r>
            <a:endParaRPr sz="1300">
              <a:solidFill>
                <a:schemeClr val="dk1"/>
              </a:solidFill>
              <a:latin typeface="Raleway"/>
              <a:ea typeface="Raleway"/>
              <a:cs typeface="Raleway"/>
              <a:sym typeface="Raleway"/>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grpSp>
        <p:nvGrpSpPr>
          <p:cNvPr id="555" name="Google Shape;555;p57"/>
          <p:cNvGrpSpPr/>
          <p:nvPr/>
        </p:nvGrpSpPr>
        <p:grpSpPr>
          <a:xfrm>
            <a:off x="-4520847" y="2102551"/>
            <a:ext cx="6855342" cy="6855342"/>
            <a:chOff x="-4626425" y="-4587625"/>
            <a:chExt cx="7590900" cy="7590900"/>
          </a:xfrm>
        </p:grpSpPr>
        <p:sp>
          <p:nvSpPr>
            <p:cNvPr id="556" name="Google Shape;556;p57"/>
            <p:cNvSpPr/>
            <p:nvPr/>
          </p:nvSpPr>
          <p:spPr>
            <a:xfrm>
              <a:off x="-4626425" y="-4587625"/>
              <a:ext cx="7590900" cy="7590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sp>
          <p:nvSpPr>
            <p:cNvPr id="557" name="Google Shape;557;p57"/>
            <p:cNvSpPr/>
            <p:nvPr/>
          </p:nvSpPr>
          <p:spPr>
            <a:xfrm>
              <a:off x="-3233075" y="-3194275"/>
              <a:ext cx="4804200" cy="4804200"/>
            </a:xfrm>
            <a:prstGeom prst="ellipse">
              <a:avLst/>
            </a:prstGeom>
            <a:solidFill>
              <a:srgbClr val="4A86E8">
                <a:alpha val="2658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grpSp>
      <p:cxnSp>
        <p:nvCxnSpPr>
          <p:cNvPr id="558" name="Google Shape;558;p57"/>
          <p:cNvCxnSpPr/>
          <p:nvPr/>
        </p:nvCxnSpPr>
        <p:spPr>
          <a:xfrm rot="10800000">
            <a:off x="-303150" y="1195450"/>
            <a:ext cx="9763200" cy="0"/>
          </a:xfrm>
          <a:prstGeom prst="straightConnector1">
            <a:avLst/>
          </a:prstGeom>
          <a:noFill/>
          <a:ln cap="flat" cmpd="sng" w="9525">
            <a:solidFill>
              <a:schemeClr val="dk1"/>
            </a:solidFill>
            <a:prstDash val="solid"/>
            <a:round/>
            <a:headEnd len="med" w="med" type="none"/>
            <a:tailEnd len="med" w="med" type="none"/>
          </a:ln>
        </p:spPr>
      </p:cxnSp>
      <p:sp>
        <p:nvSpPr>
          <p:cNvPr id="559" name="Google Shape;559;p57"/>
          <p:cNvSpPr txBox="1"/>
          <p:nvPr>
            <p:ph idx="2" type="title"/>
          </p:nvPr>
        </p:nvSpPr>
        <p:spPr>
          <a:xfrm>
            <a:off x="3950400" y="652152"/>
            <a:ext cx="1243200" cy="108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560" name="Google Shape;560;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61" name="Google Shape;561;p57"/>
          <p:cNvSpPr txBox="1"/>
          <p:nvPr>
            <p:ph type="title"/>
          </p:nvPr>
        </p:nvSpPr>
        <p:spPr>
          <a:xfrm>
            <a:off x="1965575" y="2102350"/>
            <a:ext cx="5212800" cy="172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TreeDEM</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58"/>
          <p:cNvSpPr txBox="1"/>
          <p:nvPr>
            <p:ph type="title"/>
          </p:nvPr>
        </p:nvSpPr>
        <p:spPr>
          <a:xfrm>
            <a:off x="720000" y="407675"/>
            <a:ext cx="7704000" cy="61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TreeDEM: Group Message Encryption</a:t>
            </a:r>
            <a:endParaRPr/>
          </a:p>
        </p:txBody>
      </p:sp>
      <p:sp>
        <p:nvSpPr>
          <p:cNvPr id="567" name="Google Shape;567;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68" name="Google Shape;568;p58"/>
          <p:cNvSpPr txBox="1"/>
          <p:nvPr/>
        </p:nvSpPr>
        <p:spPr>
          <a:xfrm>
            <a:off x="1002625" y="1384225"/>
            <a:ext cx="6782700" cy="2812200"/>
          </a:xfrm>
          <a:prstGeom prst="rect">
            <a:avLst/>
          </a:prstGeom>
          <a:noFill/>
          <a:ln>
            <a:noFill/>
          </a:ln>
        </p:spPr>
        <p:txBody>
          <a:bodyPr anchorCtr="0" anchor="t" bIns="91425" lIns="91425" spcFirstLastPara="1" rIns="91425" wrap="square" tIns="91425">
            <a:noAutofit/>
          </a:bodyPr>
          <a:lstStyle/>
          <a:p>
            <a:pPr indent="-311150" lvl="0" marL="457200" rtl="0" algn="just">
              <a:lnSpc>
                <a:spcPct val="115000"/>
              </a:lnSpc>
              <a:spcBef>
                <a:spcPts val="0"/>
              </a:spcBef>
              <a:spcAft>
                <a:spcPts val="0"/>
              </a:spcAft>
              <a:buClr>
                <a:schemeClr val="dk1"/>
              </a:buClr>
              <a:buSzPts val="1300"/>
              <a:buFont typeface="Raleway"/>
              <a:buChar char="●"/>
            </a:pPr>
            <a:r>
              <a:rPr lang="en" sz="1300">
                <a:solidFill>
                  <a:schemeClr val="dk1"/>
                </a:solidFill>
                <a:latin typeface="Raleway"/>
                <a:ea typeface="Raleway"/>
                <a:cs typeface="Raleway"/>
                <a:sym typeface="Raleway"/>
              </a:rPr>
              <a:t>Given an epoch secret, the TreeDEM protocol derives message encryption keys for each member in the current group and specifies how they are used to send and receive application messages, handshake messages (containing TreeKEM proposals and commits), and Welcome messages for new members. </a:t>
            </a:r>
            <a:endParaRPr sz="1300">
              <a:solidFill>
                <a:schemeClr val="dk1"/>
              </a:solidFill>
              <a:latin typeface="Raleway"/>
              <a:ea typeface="Raleway"/>
              <a:cs typeface="Raleway"/>
              <a:sym typeface="Raleway"/>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59"/>
          <p:cNvSpPr txBox="1"/>
          <p:nvPr>
            <p:ph type="title"/>
          </p:nvPr>
        </p:nvSpPr>
        <p:spPr>
          <a:xfrm>
            <a:off x="720000" y="407675"/>
            <a:ext cx="7704000" cy="61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a:t>
            </a:r>
            <a:r>
              <a:rPr lang="en"/>
              <a:t>ow TreeDEM authenticates and encrypts</a:t>
            </a:r>
            <a:endParaRPr/>
          </a:p>
          <a:p>
            <a:pPr indent="0" lvl="0" marL="0" rtl="0" algn="ctr">
              <a:spcBef>
                <a:spcPts val="0"/>
              </a:spcBef>
              <a:spcAft>
                <a:spcPts val="0"/>
              </a:spcAft>
              <a:buNone/>
            </a:pPr>
            <a:r>
              <a:rPr lang="en"/>
              <a:t>application messages</a:t>
            </a:r>
            <a:endParaRPr/>
          </a:p>
        </p:txBody>
      </p:sp>
      <p:sp>
        <p:nvSpPr>
          <p:cNvPr id="574" name="Google Shape;574;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75" name="Google Shape;575;p59"/>
          <p:cNvSpPr txBox="1"/>
          <p:nvPr/>
        </p:nvSpPr>
        <p:spPr>
          <a:xfrm>
            <a:off x="1121950" y="1311350"/>
            <a:ext cx="6593400" cy="3263700"/>
          </a:xfrm>
          <a:prstGeom prst="rect">
            <a:avLst/>
          </a:prstGeom>
          <a:noFill/>
          <a:ln>
            <a:noFill/>
          </a:ln>
        </p:spPr>
        <p:txBody>
          <a:bodyPr anchorCtr="0" anchor="t" bIns="91425" lIns="91425" spcFirstLastPara="1" rIns="91425" wrap="square" tIns="91425">
            <a:noAutofit/>
          </a:bodyPr>
          <a:lstStyle/>
          <a:p>
            <a:pPr indent="-311150" lvl="0" marL="457200" rtl="0" algn="l">
              <a:spcBef>
                <a:spcPts val="1000"/>
              </a:spcBef>
              <a:spcAft>
                <a:spcPts val="0"/>
              </a:spcAft>
              <a:buClr>
                <a:schemeClr val="dk1"/>
              </a:buClr>
              <a:buSzPts val="1300"/>
              <a:buFont typeface="Raleway"/>
              <a:buChar char="●"/>
            </a:pPr>
            <a:r>
              <a:rPr lang="en" sz="1300">
                <a:solidFill>
                  <a:schemeClr val="dk1"/>
                </a:solidFill>
                <a:latin typeface="Raleway"/>
                <a:ea typeface="Raleway"/>
                <a:cs typeface="Raleway"/>
                <a:sym typeface="Raleway"/>
              </a:rPr>
              <a:t>Each application message is serialized into a bitstring along with metadata indicating the group, epoch, and sender</a:t>
            </a:r>
            <a:endParaRPr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lang="en" sz="1300">
                <a:solidFill>
                  <a:schemeClr val="dk1"/>
                </a:solidFill>
                <a:latin typeface="Raleway"/>
                <a:ea typeface="Raleway"/>
                <a:cs typeface="Raleway"/>
                <a:sym typeface="Raleway"/>
              </a:rPr>
              <a:t>This bitstring is then signed with the sender’s signing key</a:t>
            </a:r>
            <a:endParaRPr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lang="en" sz="1300">
                <a:solidFill>
                  <a:schemeClr val="dk1"/>
                </a:solidFill>
                <a:latin typeface="Raleway"/>
                <a:ea typeface="Raleway"/>
                <a:cs typeface="Raleway"/>
                <a:sym typeface="Raleway"/>
              </a:rPr>
              <a:t> and then MACed with a key derived from current epoch secret</a:t>
            </a:r>
            <a:endParaRPr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lang="en" sz="1300">
                <a:solidFill>
                  <a:schemeClr val="dk1"/>
                </a:solidFill>
                <a:latin typeface="Raleway"/>
                <a:ea typeface="Raleway"/>
                <a:cs typeface="Raleway"/>
                <a:sym typeface="Raleway"/>
              </a:rPr>
              <a:t>The serialized message, its signature, and MAC are then encrypted using an authenticated encryption (AEAD) scheme</a:t>
            </a:r>
            <a:endParaRPr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lang="en" sz="1300">
                <a:solidFill>
                  <a:schemeClr val="dk1"/>
                </a:solidFill>
                <a:latin typeface="Raleway"/>
                <a:ea typeface="Raleway"/>
                <a:cs typeface="Raleway"/>
                <a:sym typeface="Raleway"/>
              </a:rPr>
              <a:t> The recipient performs the reverse set of operations to decrypt the message, verify the signature and MAC to ensure that the message was sent by a sender who is a member of the group</a:t>
            </a:r>
            <a:endParaRPr sz="1300">
              <a:solidFill>
                <a:schemeClr val="dk1"/>
              </a:solidFill>
              <a:latin typeface="Raleway"/>
              <a:ea typeface="Raleway"/>
              <a:cs typeface="Raleway"/>
              <a:sym typeface="Raleway"/>
            </a:endParaRPr>
          </a:p>
          <a:p>
            <a:pPr indent="0" lvl="0" marL="0" rtl="0" algn="l">
              <a:spcBef>
                <a:spcPts val="1000"/>
              </a:spcBef>
              <a:spcAft>
                <a:spcPts val="0"/>
              </a:spcAft>
              <a:buNone/>
            </a:pPr>
            <a:r>
              <a:t/>
            </a:r>
            <a:endParaRPr sz="1300">
              <a:solidFill>
                <a:schemeClr val="dk1"/>
              </a:solidFill>
              <a:latin typeface="Raleway"/>
              <a:ea typeface="Raleway"/>
              <a:cs typeface="Raleway"/>
              <a:sym typeface="Raleway"/>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81" name="Google Shape;581;p60"/>
          <p:cNvPicPr preferRelativeResize="0"/>
          <p:nvPr/>
        </p:nvPicPr>
        <p:blipFill rotWithShape="1">
          <a:blip r:embed="rId3">
            <a:alphaModFix/>
          </a:blip>
          <a:srcRect b="0" l="0" r="0" t="48683"/>
          <a:stretch/>
        </p:blipFill>
        <p:spPr>
          <a:xfrm>
            <a:off x="919825" y="968975"/>
            <a:ext cx="7609149" cy="32784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61"/>
          <p:cNvSpPr txBox="1"/>
          <p:nvPr>
            <p:ph type="title"/>
          </p:nvPr>
        </p:nvSpPr>
        <p:spPr>
          <a:xfrm>
            <a:off x="720000" y="407675"/>
            <a:ext cx="7704000" cy="61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Key Schedule</a:t>
            </a:r>
            <a:endParaRPr/>
          </a:p>
        </p:txBody>
      </p:sp>
      <p:sp>
        <p:nvSpPr>
          <p:cNvPr id="587" name="Google Shape;587;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88" name="Google Shape;588;p61"/>
          <p:cNvPicPr preferRelativeResize="0"/>
          <p:nvPr/>
        </p:nvPicPr>
        <p:blipFill rotWithShape="1">
          <a:blip r:embed="rId3">
            <a:alphaModFix/>
          </a:blip>
          <a:srcRect b="41694" l="34387" r="5017" t="0"/>
          <a:stretch/>
        </p:blipFill>
        <p:spPr>
          <a:xfrm>
            <a:off x="2083225" y="907625"/>
            <a:ext cx="4612076" cy="372590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94" name="Google Shape;594;p62"/>
          <p:cNvPicPr preferRelativeResize="0"/>
          <p:nvPr/>
        </p:nvPicPr>
        <p:blipFill>
          <a:blip r:embed="rId3">
            <a:alphaModFix/>
          </a:blip>
          <a:stretch>
            <a:fillRect/>
          </a:stretch>
        </p:blipFill>
        <p:spPr>
          <a:xfrm>
            <a:off x="1529925" y="281100"/>
            <a:ext cx="5729701" cy="453455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grpSp>
        <p:nvGrpSpPr>
          <p:cNvPr id="599" name="Google Shape;599;p63"/>
          <p:cNvGrpSpPr/>
          <p:nvPr/>
        </p:nvGrpSpPr>
        <p:grpSpPr>
          <a:xfrm>
            <a:off x="-4520847" y="2102551"/>
            <a:ext cx="6855342" cy="6855342"/>
            <a:chOff x="-4626425" y="-4587625"/>
            <a:chExt cx="7590900" cy="7590900"/>
          </a:xfrm>
        </p:grpSpPr>
        <p:sp>
          <p:nvSpPr>
            <p:cNvPr id="600" name="Google Shape;600;p63"/>
            <p:cNvSpPr/>
            <p:nvPr/>
          </p:nvSpPr>
          <p:spPr>
            <a:xfrm>
              <a:off x="-4626425" y="-4587625"/>
              <a:ext cx="7590900" cy="7590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sp>
          <p:nvSpPr>
            <p:cNvPr id="601" name="Google Shape;601;p63"/>
            <p:cNvSpPr/>
            <p:nvPr/>
          </p:nvSpPr>
          <p:spPr>
            <a:xfrm>
              <a:off x="-3233075" y="-3194275"/>
              <a:ext cx="4804200" cy="4804200"/>
            </a:xfrm>
            <a:prstGeom prst="ellipse">
              <a:avLst/>
            </a:prstGeom>
            <a:solidFill>
              <a:srgbClr val="4A86E8">
                <a:alpha val="2658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grpSp>
      <p:cxnSp>
        <p:nvCxnSpPr>
          <p:cNvPr id="602" name="Google Shape;602;p63"/>
          <p:cNvCxnSpPr/>
          <p:nvPr/>
        </p:nvCxnSpPr>
        <p:spPr>
          <a:xfrm rot="10800000">
            <a:off x="-303150" y="1195450"/>
            <a:ext cx="9763200" cy="0"/>
          </a:xfrm>
          <a:prstGeom prst="straightConnector1">
            <a:avLst/>
          </a:prstGeom>
          <a:noFill/>
          <a:ln cap="flat" cmpd="sng" w="9525">
            <a:solidFill>
              <a:schemeClr val="dk1"/>
            </a:solidFill>
            <a:prstDash val="solid"/>
            <a:round/>
            <a:headEnd len="med" w="med" type="none"/>
            <a:tailEnd len="med" w="med" type="none"/>
          </a:ln>
        </p:spPr>
      </p:cxnSp>
      <p:sp>
        <p:nvSpPr>
          <p:cNvPr id="603" name="Google Shape;603;p63"/>
          <p:cNvSpPr txBox="1"/>
          <p:nvPr>
            <p:ph idx="2" type="title"/>
          </p:nvPr>
        </p:nvSpPr>
        <p:spPr>
          <a:xfrm>
            <a:off x="3950400" y="652152"/>
            <a:ext cx="1243200" cy="108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604" name="Google Shape;604;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05" name="Google Shape;605;p63"/>
          <p:cNvSpPr txBox="1"/>
          <p:nvPr>
            <p:ph type="title"/>
          </p:nvPr>
        </p:nvSpPr>
        <p:spPr>
          <a:xfrm>
            <a:off x="1965575" y="2102350"/>
            <a:ext cx="5212800" cy="172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TreeSync</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11" name="Google Shape;611;p64"/>
          <p:cNvSpPr txBox="1"/>
          <p:nvPr>
            <p:ph type="title"/>
          </p:nvPr>
        </p:nvSpPr>
        <p:spPr>
          <a:xfrm>
            <a:off x="720000" y="407675"/>
            <a:ext cx="7704000" cy="61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Why?</a:t>
            </a:r>
            <a:endParaRPr/>
          </a:p>
        </p:txBody>
      </p:sp>
      <p:sp>
        <p:nvSpPr>
          <p:cNvPr id="612" name="Google Shape;612;p64"/>
          <p:cNvSpPr txBox="1"/>
          <p:nvPr/>
        </p:nvSpPr>
        <p:spPr>
          <a:xfrm>
            <a:off x="590125" y="1406075"/>
            <a:ext cx="8130600" cy="2783100"/>
          </a:xfrm>
          <a:prstGeom prst="rect">
            <a:avLst/>
          </a:prstGeom>
          <a:noFill/>
          <a:ln>
            <a:noFill/>
          </a:ln>
        </p:spPr>
        <p:txBody>
          <a:bodyPr anchorCtr="0" anchor="t" bIns="91425" lIns="91425" spcFirstLastPara="1" rIns="91425" wrap="square" tIns="91425">
            <a:noAutofit/>
          </a:bodyPr>
          <a:lstStyle/>
          <a:p>
            <a:pPr indent="-311150" lvl="0" marL="457200" rtl="0" algn="l">
              <a:spcBef>
                <a:spcPts val="1000"/>
              </a:spcBef>
              <a:spcAft>
                <a:spcPts val="0"/>
              </a:spcAft>
              <a:buClr>
                <a:schemeClr val="dk1"/>
              </a:buClr>
              <a:buSzPts val="1300"/>
              <a:buFont typeface="Raleway"/>
              <a:buChar char="●"/>
            </a:pPr>
            <a:r>
              <a:rPr lang="en" sz="1300">
                <a:solidFill>
                  <a:schemeClr val="dk1"/>
                </a:solidFill>
                <a:latin typeface="Raleway"/>
                <a:ea typeface="Raleway"/>
                <a:cs typeface="Raleway"/>
                <a:sym typeface="Raleway"/>
              </a:rPr>
              <a:t>Assuming Alice enters a secure group and receives the public key tree, how can she be sure that these keys are not controlled by an attacker?</a:t>
            </a:r>
            <a:endParaRPr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lang="en" sz="1300">
                <a:solidFill>
                  <a:schemeClr val="dk1"/>
                </a:solidFill>
                <a:latin typeface="Raleway"/>
                <a:ea typeface="Raleway"/>
                <a:cs typeface="Raleway"/>
                <a:sym typeface="Raleway"/>
              </a:rPr>
              <a:t> How can she be sure about who the participants in the group are? Can an attacker be in the group without her knowing? Is Bob really Bob or is he someone else?</a:t>
            </a:r>
            <a:endParaRPr sz="1300">
              <a:solidFill>
                <a:schemeClr val="dk1"/>
              </a:solidFill>
              <a:latin typeface="Raleway"/>
              <a:ea typeface="Raleway"/>
              <a:cs typeface="Raleway"/>
              <a:sym typeface="Raleway"/>
            </a:endParaRPr>
          </a:p>
          <a:p>
            <a:pPr indent="0" lvl="0" marL="0" rtl="0" algn="l">
              <a:spcBef>
                <a:spcPts val="1000"/>
              </a:spcBef>
              <a:spcAft>
                <a:spcPts val="0"/>
              </a:spcAft>
              <a:buNone/>
            </a:pPr>
            <a:r>
              <a:rPr lang="en" sz="1300">
                <a:solidFill>
                  <a:schemeClr val="dk1"/>
                </a:solidFill>
                <a:latin typeface="Raleway"/>
                <a:ea typeface="Raleway"/>
                <a:cs typeface="Raleway"/>
                <a:sym typeface="Raleway"/>
              </a:rPr>
              <a:t>TreeSync aims to solve these problems by going to authenticate TreeKEM states. Specifically:</a:t>
            </a:r>
            <a:endParaRPr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lang="en" sz="1300">
                <a:solidFill>
                  <a:schemeClr val="dk1"/>
                </a:solidFill>
                <a:latin typeface="Raleway"/>
                <a:ea typeface="Raleway"/>
                <a:cs typeface="Raleway"/>
                <a:sym typeface="Raleway"/>
              </a:rPr>
              <a:t>authenticates all public keys </a:t>
            </a:r>
            <a:endParaRPr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lang="en" sz="1300">
                <a:solidFill>
                  <a:schemeClr val="dk1"/>
                </a:solidFill>
                <a:latin typeface="Raleway"/>
                <a:ea typeface="Raleway"/>
                <a:cs typeface="Raleway"/>
                <a:sym typeface="Raleway"/>
              </a:rPr>
              <a:t>authenticate group membership agreements</a:t>
            </a:r>
            <a:endParaRPr sz="1300">
              <a:solidFill>
                <a:schemeClr val="dk1"/>
              </a:solidFill>
              <a:latin typeface="Raleway"/>
              <a:ea typeface="Raleway"/>
              <a:cs typeface="Raleway"/>
              <a:sym typeface="Raleway"/>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65"/>
          <p:cNvSpPr txBox="1"/>
          <p:nvPr>
            <p:ph type="title"/>
          </p:nvPr>
        </p:nvSpPr>
        <p:spPr>
          <a:xfrm>
            <a:off x="720000" y="407675"/>
            <a:ext cx="7704000" cy="61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TreeSync - Final Attempt</a:t>
            </a:r>
            <a:endParaRPr/>
          </a:p>
        </p:txBody>
      </p:sp>
      <p:sp>
        <p:nvSpPr>
          <p:cNvPr id="618" name="Google Shape;618;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19" name="Google Shape;619;p65"/>
          <p:cNvPicPr preferRelativeResize="0"/>
          <p:nvPr/>
        </p:nvPicPr>
        <p:blipFill>
          <a:blip r:embed="rId3">
            <a:alphaModFix/>
          </a:blip>
          <a:stretch>
            <a:fillRect/>
          </a:stretch>
        </p:blipFill>
        <p:spPr>
          <a:xfrm>
            <a:off x="1897550" y="1021225"/>
            <a:ext cx="5438775" cy="3457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0"/>
          <p:cNvSpPr txBox="1"/>
          <p:nvPr>
            <p:ph type="title"/>
          </p:nvPr>
        </p:nvSpPr>
        <p:spPr>
          <a:xfrm>
            <a:off x="720000" y="407675"/>
            <a:ext cx="7704000" cy="61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State of the art before MLS</a:t>
            </a:r>
            <a:endParaRPr/>
          </a:p>
        </p:txBody>
      </p:sp>
      <p:sp>
        <p:nvSpPr>
          <p:cNvPr id="345" name="Google Shape;345;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46" name="Google Shape;346;p30"/>
          <p:cNvPicPr preferRelativeResize="0"/>
          <p:nvPr/>
        </p:nvPicPr>
        <p:blipFill>
          <a:blip r:embed="rId3">
            <a:alphaModFix/>
          </a:blip>
          <a:stretch>
            <a:fillRect/>
          </a:stretch>
        </p:blipFill>
        <p:spPr>
          <a:xfrm>
            <a:off x="1954838" y="929038"/>
            <a:ext cx="5386737" cy="38208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66"/>
          <p:cNvSpPr txBox="1"/>
          <p:nvPr>
            <p:ph type="title"/>
          </p:nvPr>
        </p:nvSpPr>
        <p:spPr>
          <a:xfrm>
            <a:off x="720000" y="407675"/>
            <a:ext cx="7704000" cy="61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TreeSync - Final Attempt</a:t>
            </a:r>
            <a:endParaRPr/>
          </a:p>
        </p:txBody>
      </p:sp>
      <p:sp>
        <p:nvSpPr>
          <p:cNvPr id="625" name="Google Shape;625;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26" name="Google Shape;626;p66"/>
          <p:cNvPicPr preferRelativeResize="0"/>
          <p:nvPr/>
        </p:nvPicPr>
        <p:blipFill>
          <a:blip r:embed="rId3">
            <a:alphaModFix/>
          </a:blip>
          <a:stretch>
            <a:fillRect/>
          </a:stretch>
        </p:blipFill>
        <p:spPr>
          <a:xfrm>
            <a:off x="1555725" y="1126550"/>
            <a:ext cx="5514975" cy="34956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grpSp>
        <p:nvGrpSpPr>
          <p:cNvPr id="631" name="Google Shape;631;p67"/>
          <p:cNvGrpSpPr/>
          <p:nvPr/>
        </p:nvGrpSpPr>
        <p:grpSpPr>
          <a:xfrm>
            <a:off x="-4520847" y="2102551"/>
            <a:ext cx="6855342" cy="6855342"/>
            <a:chOff x="-4626425" y="-4587625"/>
            <a:chExt cx="7590900" cy="7590900"/>
          </a:xfrm>
        </p:grpSpPr>
        <p:sp>
          <p:nvSpPr>
            <p:cNvPr id="632" name="Google Shape;632;p67"/>
            <p:cNvSpPr/>
            <p:nvPr/>
          </p:nvSpPr>
          <p:spPr>
            <a:xfrm>
              <a:off x="-4626425" y="-4587625"/>
              <a:ext cx="7590900" cy="7590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sp>
          <p:nvSpPr>
            <p:cNvPr id="633" name="Google Shape;633;p67"/>
            <p:cNvSpPr/>
            <p:nvPr/>
          </p:nvSpPr>
          <p:spPr>
            <a:xfrm>
              <a:off x="-3233075" y="-3194275"/>
              <a:ext cx="4804200" cy="4804200"/>
            </a:xfrm>
            <a:prstGeom prst="ellipse">
              <a:avLst/>
            </a:prstGeom>
            <a:solidFill>
              <a:srgbClr val="4A86E8">
                <a:alpha val="2658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grpSp>
      <p:cxnSp>
        <p:nvCxnSpPr>
          <p:cNvPr id="634" name="Google Shape;634;p67"/>
          <p:cNvCxnSpPr/>
          <p:nvPr/>
        </p:nvCxnSpPr>
        <p:spPr>
          <a:xfrm rot="10800000">
            <a:off x="-303150" y="1195450"/>
            <a:ext cx="9763200" cy="0"/>
          </a:xfrm>
          <a:prstGeom prst="straightConnector1">
            <a:avLst/>
          </a:prstGeom>
          <a:noFill/>
          <a:ln cap="flat" cmpd="sng" w="9525">
            <a:solidFill>
              <a:schemeClr val="dk1"/>
            </a:solidFill>
            <a:prstDash val="solid"/>
            <a:round/>
            <a:headEnd len="med" w="med" type="none"/>
            <a:tailEnd len="med" w="med" type="none"/>
          </a:ln>
        </p:spPr>
      </p:cxnSp>
      <p:sp>
        <p:nvSpPr>
          <p:cNvPr id="635" name="Google Shape;635;p67"/>
          <p:cNvSpPr txBox="1"/>
          <p:nvPr>
            <p:ph idx="2" type="title"/>
          </p:nvPr>
        </p:nvSpPr>
        <p:spPr>
          <a:xfrm>
            <a:off x="3950400" y="652152"/>
            <a:ext cx="1243200" cy="108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636" name="Google Shape;636;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37" name="Google Shape;637;p67"/>
          <p:cNvSpPr txBox="1"/>
          <p:nvPr>
            <p:ph type="title"/>
          </p:nvPr>
        </p:nvSpPr>
        <p:spPr>
          <a:xfrm>
            <a:off x="1965575" y="2102350"/>
            <a:ext cx="5212800" cy="172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OpenMLS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68"/>
          <p:cNvSpPr txBox="1"/>
          <p:nvPr>
            <p:ph type="title"/>
          </p:nvPr>
        </p:nvSpPr>
        <p:spPr>
          <a:xfrm>
            <a:off x="720000" y="407675"/>
            <a:ext cx="7704000" cy="61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OpenMLS</a:t>
            </a:r>
            <a:endParaRPr/>
          </a:p>
        </p:txBody>
      </p:sp>
      <p:sp>
        <p:nvSpPr>
          <p:cNvPr id="643" name="Google Shape;643;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44" name="Google Shape;644;p68"/>
          <p:cNvSpPr txBox="1"/>
          <p:nvPr/>
        </p:nvSpPr>
        <p:spPr>
          <a:xfrm>
            <a:off x="1675650" y="1333225"/>
            <a:ext cx="6024900" cy="3278400"/>
          </a:xfrm>
          <a:prstGeom prst="rect">
            <a:avLst/>
          </a:prstGeom>
          <a:noFill/>
          <a:ln>
            <a:noFill/>
          </a:ln>
        </p:spPr>
        <p:txBody>
          <a:bodyPr anchorCtr="0" anchor="t" bIns="91425" lIns="91425" spcFirstLastPara="1" rIns="91425" wrap="square" tIns="91425">
            <a:noAutofit/>
          </a:bodyPr>
          <a:lstStyle/>
          <a:p>
            <a:pPr indent="-311150" lvl="0" marL="457200" rtl="0" algn="l">
              <a:spcBef>
                <a:spcPts val="1000"/>
              </a:spcBef>
              <a:spcAft>
                <a:spcPts val="0"/>
              </a:spcAft>
              <a:buClr>
                <a:schemeClr val="dk1"/>
              </a:buClr>
              <a:buSzPts val="1300"/>
              <a:buFont typeface="Raleway"/>
              <a:buChar char="●"/>
            </a:pPr>
            <a:r>
              <a:rPr lang="en" sz="1300">
                <a:solidFill>
                  <a:schemeClr val="dk1"/>
                </a:solidFill>
                <a:latin typeface="Raleway"/>
                <a:ea typeface="Raleway"/>
                <a:cs typeface="Raleway"/>
                <a:sym typeface="Raleway"/>
              </a:rPr>
              <a:t>A open source implementation of the Messagging layer security protocol</a:t>
            </a:r>
            <a:endParaRPr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lang="en" sz="1300">
                <a:solidFill>
                  <a:schemeClr val="dk1"/>
                </a:solidFill>
                <a:latin typeface="Raleway"/>
                <a:ea typeface="Raleway"/>
                <a:cs typeface="Raleway"/>
                <a:sym typeface="Raleway"/>
              </a:rPr>
              <a:t>It has a safe and easy-to-use interface that hides the complexity of the underlying cryptographic operations.</a:t>
            </a:r>
            <a:endParaRPr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lang="en" sz="1300">
                <a:solidFill>
                  <a:schemeClr val="dk1"/>
                </a:solidFill>
                <a:latin typeface="Raleway"/>
                <a:ea typeface="Raleway"/>
                <a:cs typeface="Raleway"/>
                <a:sym typeface="Raleway"/>
              </a:rPr>
              <a:t>The OpenMLS library is written in pure Rust. It supports different cryptographic backend libraries. It ships with a backend based on RustCrypto and an optional backend based on Evercrypt.</a:t>
            </a:r>
            <a:endParaRPr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lang="en" sz="1300" u="sng">
                <a:solidFill>
                  <a:schemeClr val="hlink"/>
                </a:solidFill>
                <a:latin typeface="Raleway"/>
                <a:ea typeface="Raleway"/>
                <a:cs typeface="Raleway"/>
                <a:sym typeface="Raleway"/>
                <a:hlinkClick r:id="rId3"/>
              </a:rPr>
              <a:t>https://openmls.tech/</a:t>
            </a:r>
            <a:endParaRPr sz="1300">
              <a:solidFill>
                <a:schemeClr val="dk1"/>
              </a:solidFill>
              <a:latin typeface="Raleway"/>
              <a:ea typeface="Raleway"/>
              <a:cs typeface="Raleway"/>
              <a:sym typeface="Raleway"/>
            </a:endParaRPr>
          </a:p>
          <a:p>
            <a:pPr indent="0" lvl="0" marL="0" rtl="0" algn="l">
              <a:spcBef>
                <a:spcPts val="0"/>
              </a:spcBef>
              <a:spcAft>
                <a:spcPts val="0"/>
              </a:spcAft>
              <a:buNone/>
            </a:pPr>
            <a:r>
              <a:t/>
            </a:r>
            <a:endParaRPr sz="1300">
              <a:solidFill>
                <a:schemeClr val="dk1"/>
              </a:solidFill>
              <a:latin typeface="Raleway"/>
              <a:ea typeface="Raleway"/>
              <a:cs typeface="Raleway"/>
              <a:sym typeface="Raleway"/>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69"/>
          <p:cNvSpPr txBox="1"/>
          <p:nvPr>
            <p:ph type="title"/>
          </p:nvPr>
        </p:nvSpPr>
        <p:spPr>
          <a:xfrm>
            <a:off x="720000" y="407675"/>
            <a:ext cx="7704000" cy="61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Supported ciphersuites</a:t>
            </a:r>
            <a:endParaRPr/>
          </a:p>
        </p:txBody>
      </p:sp>
      <p:sp>
        <p:nvSpPr>
          <p:cNvPr id="650" name="Google Shape;650;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51" name="Google Shape;651;p69"/>
          <p:cNvSpPr txBox="1"/>
          <p:nvPr/>
        </p:nvSpPr>
        <p:spPr>
          <a:xfrm>
            <a:off x="1391525" y="1238525"/>
            <a:ext cx="6702600" cy="3220200"/>
          </a:xfrm>
          <a:prstGeom prst="rect">
            <a:avLst/>
          </a:prstGeom>
          <a:noFill/>
          <a:ln>
            <a:noFill/>
          </a:ln>
        </p:spPr>
        <p:txBody>
          <a:bodyPr anchorCtr="0" anchor="t" bIns="91425" lIns="91425" spcFirstLastPara="1" rIns="91425" wrap="square" tIns="91425">
            <a:noAutofit/>
          </a:bodyPr>
          <a:lstStyle/>
          <a:p>
            <a:pPr indent="-311150" lvl="0" marL="457200" rtl="0" algn="l">
              <a:spcBef>
                <a:spcPts val="1000"/>
              </a:spcBef>
              <a:spcAft>
                <a:spcPts val="0"/>
              </a:spcAft>
              <a:buClr>
                <a:schemeClr val="dk1"/>
              </a:buClr>
              <a:buSzPts val="1300"/>
              <a:buFont typeface="Raleway"/>
              <a:buChar char="●"/>
            </a:pPr>
            <a:r>
              <a:rPr lang="en" sz="1300">
                <a:solidFill>
                  <a:schemeClr val="dk1"/>
                </a:solidFill>
                <a:latin typeface="Raleway"/>
                <a:ea typeface="Raleway"/>
                <a:cs typeface="Raleway"/>
                <a:sym typeface="Raleway"/>
              </a:rPr>
              <a:t>MLS_128_HPKEX25519_AES128GCM_SHA256_Ed25519 (MTI)</a:t>
            </a:r>
            <a:endParaRPr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lang="en" sz="1300">
                <a:solidFill>
                  <a:schemeClr val="dk1"/>
                </a:solidFill>
                <a:latin typeface="Raleway"/>
                <a:ea typeface="Raleway"/>
                <a:cs typeface="Raleway"/>
                <a:sym typeface="Raleway"/>
              </a:rPr>
              <a:t>MLS_128_DHKEMP256_AES128GCM_SHA256_P256</a:t>
            </a:r>
            <a:endParaRPr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lang="en" sz="1300">
                <a:solidFill>
                  <a:schemeClr val="dk1"/>
                </a:solidFill>
                <a:latin typeface="Raleway"/>
                <a:ea typeface="Raleway"/>
                <a:cs typeface="Raleway"/>
                <a:sym typeface="Raleway"/>
              </a:rPr>
              <a:t>MLS_128_HPKEX25519_CHACHA20POLY1305_SHA256_Ed25519</a:t>
            </a:r>
            <a:endParaRPr sz="1300">
              <a:solidFill>
                <a:schemeClr val="dk1"/>
              </a:solidFill>
              <a:latin typeface="Raleway"/>
              <a:ea typeface="Raleway"/>
              <a:cs typeface="Raleway"/>
              <a:sym typeface="Raleway"/>
            </a:endParaRPr>
          </a:p>
          <a:p>
            <a:pPr indent="0" lvl="0" marL="0" rtl="0" algn="l">
              <a:spcBef>
                <a:spcPts val="1000"/>
              </a:spcBef>
              <a:spcAft>
                <a:spcPts val="0"/>
              </a:spcAft>
              <a:buNone/>
            </a:pPr>
            <a:r>
              <a:rPr lang="en" sz="1300">
                <a:solidFill>
                  <a:schemeClr val="dk1"/>
                </a:solidFill>
                <a:latin typeface="Raleway"/>
                <a:ea typeface="Raleway"/>
                <a:cs typeface="Raleway"/>
                <a:sym typeface="Raleway"/>
              </a:rPr>
              <a:t>Cipher suite names follow the naming convention:</a:t>
            </a:r>
            <a:endParaRPr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lang="en" sz="1300">
                <a:solidFill>
                  <a:schemeClr val="dk1"/>
                </a:solidFill>
                <a:latin typeface="Raleway"/>
                <a:ea typeface="Raleway"/>
                <a:cs typeface="Raleway"/>
                <a:sym typeface="Raleway"/>
              </a:rPr>
              <a:t>CipherSuite MLS_LVL_KEM_AEAD_HASH_SIG = VALUE;</a:t>
            </a:r>
            <a:endParaRPr sz="1300">
              <a:solidFill>
                <a:schemeClr val="dk1"/>
              </a:solidFill>
              <a:latin typeface="Raleway"/>
              <a:ea typeface="Raleway"/>
              <a:cs typeface="Raleway"/>
              <a:sym typeface="Raleway"/>
            </a:endParaRPr>
          </a:p>
          <a:p>
            <a:pPr indent="0" lvl="0" marL="0" rtl="0" algn="l">
              <a:spcBef>
                <a:spcPts val="1000"/>
              </a:spcBef>
              <a:spcAft>
                <a:spcPts val="0"/>
              </a:spcAft>
              <a:buNone/>
            </a:pPr>
            <a:r>
              <a:t/>
            </a:r>
            <a:endParaRPr sz="1300">
              <a:solidFill>
                <a:schemeClr val="dk1"/>
              </a:solidFill>
              <a:latin typeface="Raleway"/>
              <a:ea typeface="Raleway"/>
              <a:cs typeface="Raleway"/>
              <a:sym typeface="Raleway"/>
            </a:endParaRPr>
          </a:p>
          <a:p>
            <a:pPr indent="0" lvl="0" marL="0" rtl="0" algn="l">
              <a:spcBef>
                <a:spcPts val="0"/>
              </a:spcBef>
              <a:spcAft>
                <a:spcPts val="0"/>
              </a:spcAft>
              <a:buNone/>
            </a:pPr>
            <a:r>
              <a:t/>
            </a:r>
            <a:endParaRPr sz="1200">
              <a:solidFill>
                <a:schemeClr val="dk1"/>
              </a:solidFill>
              <a:latin typeface="Raleway"/>
              <a:ea typeface="Raleway"/>
              <a:cs typeface="Raleway"/>
              <a:sym typeface="Raleway"/>
            </a:endParaRPr>
          </a:p>
          <a:p>
            <a:pPr indent="0" lvl="0" marL="0" rtl="0" algn="l">
              <a:spcBef>
                <a:spcPts val="0"/>
              </a:spcBef>
              <a:spcAft>
                <a:spcPts val="0"/>
              </a:spcAft>
              <a:buNone/>
            </a:pPr>
            <a:r>
              <a:t/>
            </a:r>
            <a:endParaRPr sz="1200">
              <a:solidFill>
                <a:schemeClr val="dk1"/>
              </a:solidFill>
              <a:latin typeface="Raleway"/>
              <a:ea typeface="Raleway"/>
              <a:cs typeface="Raleway"/>
              <a:sym typeface="Raleway"/>
            </a:endParaRPr>
          </a:p>
        </p:txBody>
      </p:sp>
      <p:pic>
        <p:nvPicPr>
          <p:cNvPr id="652" name="Google Shape;652;p69"/>
          <p:cNvPicPr preferRelativeResize="0"/>
          <p:nvPr/>
        </p:nvPicPr>
        <p:blipFill>
          <a:blip r:embed="rId3">
            <a:alphaModFix/>
          </a:blip>
          <a:stretch>
            <a:fillRect/>
          </a:stretch>
        </p:blipFill>
        <p:spPr>
          <a:xfrm>
            <a:off x="2208074" y="2968324"/>
            <a:ext cx="4524250" cy="18808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grpSp>
        <p:nvGrpSpPr>
          <p:cNvPr id="657" name="Google Shape;657;p70"/>
          <p:cNvGrpSpPr/>
          <p:nvPr/>
        </p:nvGrpSpPr>
        <p:grpSpPr>
          <a:xfrm>
            <a:off x="-4520847" y="2102551"/>
            <a:ext cx="6855342" cy="6855342"/>
            <a:chOff x="-4626425" y="-4587625"/>
            <a:chExt cx="7590900" cy="7590900"/>
          </a:xfrm>
        </p:grpSpPr>
        <p:sp>
          <p:nvSpPr>
            <p:cNvPr id="658" name="Google Shape;658;p70"/>
            <p:cNvSpPr/>
            <p:nvPr/>
          </p:nvSpPr>
          <p:spPr>
            <a:xfrm>
              <a:off x="-4626425" y="-4587625"/>
              <a:ext cx="7590900" cy="7590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sp>
          <p:nvSpPr>
            <p:cNvPr id="659" name="Google Shape;659;p70"/>
            <p:cNvSpPr/>
            <p:nvPr/>
          </p:nvSpPr>
          <p:spPr>
            <a:xfrm>
              <a:off x="-3233075" y="-3194275"/>
              <a:ext cx="4804200" cy="4804200"/>
            </a:xfrm>
            <a:prstGeom prst="ellipse">
              <a:avLst/>
            </a:prstGeom>
            <a:solidFill>
              <a:srgbClr val="4A86E8">
                <a:alpha val="2658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grpSp>
      <p:cxnSp>
        <p:nvCxnSpPr>
          <p:cNvPr id="660" name="Google Shape;660;p70"/>
          <p:cNvCxnSpPr/>
          <p:nvPr/>
        </p:nvCxnSpPr>
        <p:spPr>
          <a:xfrm rot="10800000">
            <a:off x="-303150" y="1195450"/>
            <a:ext cx="9763200" cy="0"/>
          </a:xfrm>
          <a:prstGeom prst="straightConnector1">
            <a:avLst/>
          </a:prstGeom>
          <a:noFill/>
          <a:ln cap="flat" cmpd="sng" w="9525">
            <a:solidFill>
              <a:schemeClr val="dk1"/>
            </a:solidFill>
            <a:prstDash val="solid"/>
            <a:round/>
            <a:headEnd len="med" w="med" type="none"/>
            <a:tailEnd len="med" w="med" type="none"/>
          </a:ln>
        </p:spPr>
      </p:cxnSp>
      <p:sp>
        <p:nvSpPr>
          <p:cNvPr id="661" name="Google Shape;661;p70"/>
          <p:cNvSpPr txBox="1"/>
          <p:nvPr>
            <p:ph idx="2" type="title"/>
          </p:nvPr>
        </p:nvSpPr>
        <p:spPr>
          <a:xfrm>
            <a:off x="3950400" y="652152"/>
            <a:ext cx="1243200" cy="108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662" name="Google Shape;662;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63" name="Google Shape;663;p70"/>
          <p:cNvSpPr txBox="1"/>
          <p:nvPr>
            <p:ph type="title"/>
          </p:nvPr>
        </p:nvSpPr>
        <p:spPr>
          <a:xfrm>
            <a:off x="1965575" y="2102350"/>
            <a:ext cx="5212800" cy="172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My project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71"/>
          <p:cNvSpPr txBox="1"/>
          <p:nvPr/>
        </p:nvSpPr>
        <p:spPr>
          <a:xfrm>
            <a:off x="1223950" y="1143800"/>
            <a:ext cx="6651600" cy="35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Raleway"/>
                <a:ea typeface="Raleway"/>
                <a:cs typeface="Raleway"/>
                <a:sym typeface="Raleway"/>
              </a:rPr>
              <a:t>My project simulates the following operations:</a:t>
            </a:r>
            <a:endParaRPr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lang="en" sz="1300">
                <a:solidFill>
                  <a:schemeClr val="dk1"/>
                </a:solidFill>
                <a:latin typeface="Raleway"/>
                <a:ea typeface="Raleway"/>
                <a:cs typeface="Raleway"/>
                <a:sym typeface="Raleway"/>
              </a:rPr>
              <a:t>Alice creates a group</a:t>
            </a:r>
            <a:endParaRPr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lang="en" sz="1300">
                <a:solidFill>
                  <a:schemeClr val="dk1"/>
                </a:solidFill>
                <a:latin typeface="Raleway"/>
                <a:ea typeface="Raleway"/>
                <a:cs typeface="Raleway"/>
                <a:sym typeface="Raleway"/>
              </a:rPr>
              <a:t>Alice adds Bob</a:t>
            </a:r>
            <a:endParaRPr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lang="en" sz="1300">
                <a:solidFill>
                  <a:schemeClr val="dk1"/>
                </a:solidFill>
                <a:latin typeface="Raleway"/>
                <a:ea typeface="Raleway"/>
                <a:cs typeface="Raleway"/>
                <a:sym typeface="Raleway"/>
              </a:rPr>
              <a:t>Alice sends a message to Bob</a:t>
            </a:r>
            <a:endParaRPr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lang="en" sz="1300">
                <a:solidFill>
                  <a:schemeClr val="dk1"/>
                </a:solidFill>
                <a:latin typeface="Raleway"/>
                <a:ea typeface="Raleway"/>
                <a:cs typeface="Raleway"/>
                <a:sym typeface="Raleway"/>
              </a:rPr>
              <a:t>Bob updates and commits</a:t>
            </a:r>
            <a:endParaRPr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lang="en" sz="1300">
                <a:solidFill>
                  <a:schemeClr val="dk1"/>
                </a:solidFill>
                <a:latin typeface="Raleway"/>
                <a:ea typeface="Raleway"/>
                <a:cs typeface="Raleway"/>
                <a:sym typeface="Raleway"/>
              </a:rPr>
              <a:t>Alice updates and commits</a:t>
            </a:r>
            <a:endParaRPr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lang="en" sz="1300">
                <a:solidFill>
                  <a:schemeClr val="dk1"/>
                </a:solidFill>
                <a:latin typeface="Raleway"/>
                <a:ea typeface="Raleway"/>
                <a:cs typeface="Raleway"/>
                <a:sym typeface="Raleway"/>
              </a:rPr>
              <a:t>Bob adds Charlie</a:t>
            </a:r>
            <a:endParaRPr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lang="en" sz="1300">
                <a:solidFill>
                  <a:schemeClr val="dk1"/>
                </a:solidFill>
                <a:latin typeface="Raleway"/>
                <a:ea typeface="Raleway"/>
                <a:cs typeface="Raleway"/>
                <a:sym typeface="Raleway"/>
              </a:rPr>
              <a:t>Charlie sends a message to the group</a:t>
            </a:r>
            <a:endParaRPr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lang="en" sz="1300">
                <a:solidFill>
                  <a:schemeClr val="dk1"/>
                </a:solidFill>
                <a:latin typeface="Raleway"/>
                <a:ea typeface="Raleway"/>
                <a:cs typeface="Raleway"/>
                <a:sym typeface="Raleway"/>
              </a:rPr>
              <a:t>Charlie updates and commits</a:t>
            </a:r>
            <a:endParaRPr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lang="en" sz="1300">
                <a:solidFill>
                  <a:schemeClr val="dk1"/>
                </a:solidFill>
                <a:latin typeface="Raleway"/>
                <a:ea typeface="Raleway"/>
                <a:cs typeface="Raleway"/>
                <a:sym typeface="Raleway"/>
              </a:rPr>
              <a:t>Charlie removes Bob</a:t>
            </a:r>
            <a:endParaRPr sz="1300">
              <a:solidFill>
                <a:schemeClr val="dk1"/>
              </a:solidFill>
              <a:latin typeface="Raleway"/>
              <a:ea typeface="Raleway"/>
              <a:cs typeface="Raleway"/>
              <a:sym typeface="Raleway"/>
            </a:endParaRPr>
          </a:p>
        </p:txBody>
      </p:sp>
      <p:sp>
        <p:nvSpPr>
          <p:cNvPr id="669" name="Google Shape;669;p71"/>
          <p:cNvSpPr txBox="1"/>
          <p:nvPr>
            <p:ph type="title"/>
          </p:nvPr>
        </p:nvSpPr>
        <p:spPr>
          <a:xfrm>
            <a:off x="720000" y="407675"/>
            <a:ext cx="7704000" cy="61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My Project</a:t>
            </a:r>
            <a:endParaRPr/>
          </a:p>
        </p:txBody>
      </p:sp>
      <p:sp>
        <p:nvSpPr>
          <p:cNvPr id="670" name="Google Shape;670;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72"/>
          <p:cNvSpPr txBox="1"/>
          <p:nvPr>
            <p:ph type="title"/>
          </p:nvPr>
        </p:nvSpPr>
        <p:spPr>
          <a:xfrm>
            <a:off x="720000" y="407675"/>
            <a:ext cx="7704000" cy="61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RESOURCES</a:t>
            </a:r>
            <a:endParaRPr/>
          </a:p>
        </p:txBody>
      </p:sp>
      <p:sp>
        <p:nvSpPr>
          <p:cNvPr id="676" name="Google Shape;676;p72"/>
          <p:cNvSpPr txBox="1"/>
          <p:nvPr>
            <p:ph idx="2" type="subTitle"/>
          </p:nvPr>
        </p:nvSpPr>
        <p:spPr>
          <a:xfrm>
            <a:off x="352025" y="1017875"/>
            <a:ext cx="4763700" cy="3732000"/>
          </a:xfrm>
          <a:prstGeom prst="rect">
            <a:avLst/>
          </a:prstGeom>
        </p:spPr>
        <p:txBody>
          <a:bodyPr anchorCtr="0" anchor="t" bIns="91425" lIns="91425" spcFirstLastPara="1" rIns="91425" wrap="square" tIns="91425">
            <a:noAutofit/>
          </a:bodyPr>
          <a:lstStyle/>
          <a:p>
            <a:pPr indent="-304800" lvl="0" marL="457200" rtl="0" algn="l">
              <a:spcBef>
                <a:spcPts val="1000"/>
              </a:spcBef>
              <a:spcAft>
                <a:spcPts val="0"/>
              </a:spcAft>
              <a:buSzPts val="1200"/>
              <a:buChar char="●"/>
            </a:pPr>
            <a:r>
              <a:rPr lang="en" u="sng">
                <a:solidFill>
                  <a:schemeClr val="hlink"/>
                </a:solidFill>
                <a:hlinkClick r:id="rId3"/>
              </a:rPr>
              <a:t>RFC 9420</a:t>
            </a:r>
            <a:endParaRPr/>
          </a:p>
          <a:p>
            <a:pPr indent="-304800" lvl="0" marL="457200" rtl="0" algn="l">
              <a:spcBef>
                <a:spcPts val="1000"/>
              </a:spcBef>
              <a:spcAft>
                <a:spcPts val="0"/>
              </a:spcAft>
              <a:buSzPts val="1200"/>
              <a:buChar char="●"/>
            </a:pPr>
            <a:r>
              <a:rPr lang="en" u="sng">
                <a:solidFill>
                  <a:schemeClr val="hlink"/>
                </a:solidFill>
                <a:hlinkClick r:id="rId4"/>
              </a:rPr>
              <a:t>https://www.ietf.org/archive/id/draft-ietf-mls-architecture-15.html</a:t>
            </a:r>
            <a:endParaRPr/>
          </a:p>
          <a:p>
            <a:pPr indent="-304800" lvl="0" marL="457200" rtl="0" algn="l">
              <a:spcBef>
                <a:spcPts val="1000"/>
              </a:spcBef>
              <a:spcAft>
                <a:spcPts val="0"/>
              </a:spcAft>
              <a:buSzPts val="1200"/>
              <a:buChar char="●"/>
            </a:pPr>
            <a:r>
              <a:rPr lang="en" u="sng">
                <a:solidFill>
                  <a:schemeClr val="hlink"/>
                </a:solidFill>
                <a:hlinkClick r:id="rId5"/>
              </a:rPr>
              <a:t>TreeKEM</a:t>
            </a:r>
            <a:endParaRPr/>
          </a:p>
          <a:p>
            <a:pPr indent="-304800" lvl="0" marL="457200" rtl="0" algn="l">
              <a:spcBef>
                <a:spcPts val="1000"/>
              </a:spcBef>
              <a:spcAft>
                <a:spcPts val="0"/>
              </a:spcAft>
              <a:buSzPts val="1200"/>
              <a:buChar char="●"/>
            </a:pPr>
            <a:r>
              <a:rPr lang="en" u="sng">
                <a:solidFill>
                  <a:schemeClr val="hlink"/>
                </a:solidFill>
                <a:hlinkClick r:id="rId6"/>
              </a:rPr>
              <a:t>TreeSync</a:t>
            </a:r>
            <a:endParaRPr/>
          </a:p>
          <a:p>
            <a:pPr indent="-304800" lvl="0" marL="457200" rtl="0" algn="l">
              <a:spcBef>
                <a:spcPts val="1000"/>
              </a:spcBef>
              <a:spcAft>
                <a:spcPts val="0"/>
              </a:spcAft>
              <a:buSzPts val="1200"/>
              <a:buChar char="●"/>
            </a:pPr>
            <a:r>
              <a:rPr lang="en" u="sng">
                <a:solidFill>
                  <a:schemeClr val="hlink"/>
                </a:solidFill>
                <a:hlinkClick r:id="rId7"/>
              </a:rPr>
              <a:t>OpenMLS</a:t>
            </a:r>
            <a:endParaRPr/>
          </a:p>
          <a:p>
            <a:pPr indent="-304800" lvl="0" marL="457200" rtl="0" algn="l">
              <a:spcBef>
                <a:spcPts val="1000"/>
              </a:spcBef>
              <a:spcAft>
                <a:spcPts val="0"/>
              </a:spcAft>
              <a:buSzPts val="1200"/>
              <a:buChar char="●"/>
            </a:pPr>
            <a:r>
              <a:rPr lang="en" u="sng">
                <a:solidFill>
                  <a:schemeClr val="hlink"/>
                </a:solidFill>
                <a:hlinkClick r:id="rId8"/>
              </a:rPr>
              <a:t>Security Analysis of the MLS Key Derivation</a:t>
            </a:r>
            <a:endParaRPr/>
          </a:p>
          <a:p>
            <a:pPr indent="-304800" lvl="0" marL="457200" rtl="0" algn="l">
              <a:spcBef>
                <a:spcPts val="1000"/>
              </a:spcBef>
              <a:spcAft>
                <a:spcPts val="0"/>
              </a:spcAft>
              <a:buSzPts val="1200"/>
              <a:buChar char="●"/>
            </a:pPr>
            <a:r>
              <a:rPr lang="en" u="sng">
                <a:solidFill>
                  <a:schemeClr val="hlink"/>
                </a:solidFill>
                <a:hlinkClick r:id="rId9"/>
              </a:rPr>
              <a:t>End-to-End Encrypted Group Chats with MLS: Design, Implementation and Verification</a:t>
            </a:r>
            <a:endParaRPr/>
          </a:p>
          <a:p>
            <a:pPr indent="-304800" lvl="0" marL="457200" rtl="0" algn="l">
              <a:spcBef>
                <a:spcPts val="1000"/>
              </a:spcBef>
              <a:spcAft>
                <a:spcPts val="0"/>
              </a:spcAft>
              <a:buSzPts val="1200"/>
              <a:buChar char="●"/>
            </a:pPr>
            <a:r>
              <a:rPr lang="en" u="sng">
                <a:solidFill>
                  <a:schemeClr val="hlink"/>
                </a:solidFill>
                <a:hlinkClick r:id="rId10"/>
              </a:rPr>
              <a:t>Three (thousand) may keep a secret</a:t>
            </a:r>
            <a:endParaRPr/>
          </a:p>
          <a:p>
            <a:pPr indent="0" lvl="0" marL="0" rtl="0" algn="l">
              <a:spcBef>
                <a:spcPts val="0"/>
              </a:spcBef>
              <a:spcAft>
                <a:spcPts val="0"/>
              </a:spcAft>
              <a:buNone/>
            </a:pPr>
            <a:r>
              <a:t/>
            </a:r>
            <a:endParaRPr/>
          </a:p>
        </p:txBody>
      </p:sp>
      <p:grpSp>
        <p:nvGrpSpPr>
          <p:cNvPr id="677" name="Google Shape;677;p72"/>
          <p:cNvGrpSpPr/>
          <p:nvPr/>
        </p:nvGrpSpPr>
        <p:grpSpPr>
          <a:xfrm>
            <a:off x="4512793" y="3089319"/>
            <a:ext cx="4631208" cy="4631208"/>
            <a:chOff x="-4626425" y="-4587625"/>
            <a:chExt cx="7590900" cy="7590900"/>
          </a:xfrm>
        </p:grpSpPr>
        <p:sp>
          <p:nvSpPr>
            <p:cNvPr id="678" name="Google Shape;678;p72"/>
            <p:cNvSpPr/>
            <p:nvPr/>
          </p:nvSpPr>
          <p:spPr>
            <a:xfrm>
              <a:off x="-4626425" y="-4587625"/>
              <a:ext cx="7590900" cy="7590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sp>
          <p:nvSpPr>
            <p:cNvPr id="679" name="Google Shape;679;p72"/>
            <p:cNvSpPr/>
            <p:nvPr/>
          </p:nvSpPr>
          <p:spPr>
            <a:xfrm>
              <a:off x="-3233075" y="-3194275"/>
              <a:ext cx="4804200" cy="4804200"/>
            </a:xfrm>
            <a:prstGeom prst="ellipse">
              <a:avLst/>
            </a:prstGeom>
            <a:solidFill>
              <a:srgbClr val="4A86E8">
                <a:alpha val="2658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grpSp>
      <p:sp>
        <p:nvSpPr>
          <p:cNvPr id="680" name="Google Shape;680;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grpSp>
        <p:nvGrpSpPr>
          <p:cNvPr id="351" name="Google Shape;351;p31"/>
          <p:cNvGrpSpPr/>
          <p:nvPr/>
        </p:nvGrpSpPr>
        <p:grpSpPr>
          <a:xfrm>
            <a:off x="-4520847" y="2102551"/>
            <a:ext cx="6855342" cy="6855342"/>
            <a:chOff x="-4626425" y="-4587625"/>
            <a:chExt cx="7590900" cy="7590900"/>
          </a:xfrm>
        </p:grpSpPr>
        <p:sp>
          <p:nvSpPr>
            <p:cNvPr id="352" name="Google Shape;352;p31"/>
            <p:cNvSpPr/>
            <p:nvPr/>
          </p:nvSpPr>
          <p:spPr>
            <a:xfrm>
              <a:off x="-4626425" y="-4587625"/>
              <a:ext cx="7590900" cy="7590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sp>
          <p:nvSpPr>
            <p:cNvPr id="353" name="Google Shape;353;p31"/>
            <p:cNvSpPr/>
            <p:nvPr/>
          </p:nvSpPr>
          <p:spPr>
            <a:xfrm>
              <a:off x="-3233075" y="-3194275"/>
              <a:ext cx="4804200" cy="4804200"/>
            </a:xfrm>
            <a:prstGeom prst="ellipse">
              <a:avLst/>
            </a:prstGeom>
            <a:solidFill>
              <a:srgbClr val="4A86E8">
                <a:alpha val="2658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grpSp>
      <p:cxnSp>
        <p:nvCxnSpPr>
          <p:cNvPr id="354" name="Google Shape;354;p31"/>
          <p:cNvCxnSpPr/>
          <p:nvPr/>
        </p:nvCxnSpPr>
        <p:spPr>
          <a:xfrm rot="10800000">
            <a:off x="-303150" y="1195450"/>
            <a:ext cx="9763200" cy="0"/>
          </a:xfrm>
          <a:prstGeom prst="straightConnector1">
            <a:avLst/>
          </a:prstGeom>
          <a:noFill/>
          <a:ln cap="flat" cmpd="sng" w="9525">
            <a:solidFill>
              <a:schemeClr val="dk1"/>
            </a:solidFill>
            <a:prstDash val="solid"/>
            <a:round/>
            <a:headEnd len="med" w="med" type="none"/>
            <a:tailEnd len="med" w="med" type="none"/>
          </a:ln>
        </p:spPr>
      </p:cxnSp>
      <p:sp>
        <p:nvSpPr>
          <p:cNvPr id="355" name="Google Shape;355;p31"/>
          <p:cNvSpPr txBox="1"/>
          <p:nvPr>
            <p:ph type="title"/>
          </p:nvPr>
        </p:nvSpPr>
        <p:spPr>
          <a:xfrm>
            <a:off x="1965575" y="2102350"/>
            <a:ext cx="5212800" cy="172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PROTOCOL OVERVIEW</a:t>
            </a:r>
            <a:endParaRPr/>
          </a:p>
        </p:txBody>
      </p:sp>
      <p:sp>
        <p:nvSpPr>
          <p:cNvPr id="356" name="Google Shape;356;p31"/>
          <p:cNvSpPr txBox="1"/>
          <p:nvPr>
            <p:ph idx="2" type="title"/>
          </p:nvPr>
        </p:nvSpPr>
        <p:spPr>
          <a:xfrm>
            <a:off x="3950400" y="652152"/>
            <a:ext cx="1243200" cy="108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57" name="Google Shape;357;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2"/>
          <p:cNvSpPr txBox="1"/>
          <p:nvPr>
            <p:ph type="title"/>
          </p:nvPr>
        </p:nvSpPr>
        <p:spPr>
          <a:xfrm>
            <a:off x="720000" y="407675"/>
            <a:ext cx="7704000" cy="61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Groups</a:t>
            </a:r>
            <a:endParaRPr/>
          </a:p>
        </p:txBody>
      </p:sp>
      <p:grpSp>
        <p:nvGrpSpPr>
          <p:cNvPr id="363" name="Google Shape;363;p32"/>
          <p:cNvGrpSpPr/>
          <p:nvPr/>
        </p:nvGrpSpPr>
        <p:grpSpPr>
          <a:xfrm>
            <a:off x="-1020504" y="4159271"/>
            <a:ext cx="2181625" cy="2181625"/>
            <a:chOff x="-4626425" y="-4587625"/>
            <a:chExt cx="7590900" cy="7590900"/>
          </a:xfrm>
        </p:grpSpPr>
        <p:sp>
          <p:nvSpPr>
            <p:cNvPr id="364" name="Google Shape;364;p32"/>
            <p:cNvSpPr/>
            <p:nvPr/>
          </p:nvSpPr>
          <p:spPr>
            <a:xfrm>
              <a:off x="-4626425" y="-4587625"/>
              <a:ext cx="7590900" cy="7590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sp>
          <p:nvSpPr>
            <p:cNvPr id="365" name="Google Shape;365;p32"/>
            <p:cNvSpPr/>
            <p:nvPr/>
          </p:nvSpPr>
          <p:spPr>
            <a:xfrm>
              <a:off x="-3233075" y="-3194275"/>
              <a:ext cx="4804200" cy="4804200"/>
            </a:xfrm>
            <a:prstGeom prst="ellipse">
              <a:avLst/>
            </a:prstGeom>
            <a:solidFill>
              <a:srgbClr val="4A86E8">
                <a:alpha val="2658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grpSp>
      <p:sp>
        <p:nvSpPr>
          <p:cNvPr id="366" name="Google Shape;366;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7" name="Google Shape;367;p32"/>
          <p:cNvSpPr txBox="1"/>
          <p:nvPr/>
        </p:nvSpPr>
        <p:spPr>
          <a:xfrm>
            <a:off x="1108650" y="1186350"/>
            <a:ext cx="6926700" cy="27708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1000"/>
              </a:spcBef>
              <a:spcAft>
                <a:spcPts val="0"/>
              </a:spcAft>
              <a:buSzPts val="1300"/>
              <a:buFont typeface="Raleway"/>
              <a:buChar char="●"/>
            </a:pPr>
            <a:r>
              <a:rPr lang="en" sz="1300">
                <a:latin typeface="Raleway"/>
                <a:ea typeface="Raleway"/>
                <a:cs typeface="Raleway"/>
                <a:sym typeface="Raleway"/>
              </a:rPr>
              <a:t>MLS provides a way for </a:t>
            </a:r>
            <a:r>
              <a:rPr i="1" lang="en" sz="1300">
                <a:latin typeface="Raleway"/>
                <a:ea typeface="Raleway"/>
                <a:cs typeface="Raleway"/>
                <a:sym typeface="Raleway"/>
              </a:rPr>
              <a:t>clients</a:t>
            </a:r>
            <a:r>
              <a:rPr lang="en" sz="1300">
                <a:latin typeface="Raleway"/>
                <a:ea typeface="Raleway"/>
                <a:cs typeface="Raleway"/>
                <a:sym typeface="Raleway"/>
              </a:rPr>
              <a:t> to form </a:t>
            </a:r>
            <a:r>
              <a:rPr i="1" lang="en" sz="1300">
                <a:latin typeface="Raleway"/>
                <a:ea typeface="Raleway"/>
                <a:cs typeface="Raleway"/>
                <a:sym typeface="Raleway"/>
              </a:rPr>
              <a:t>groups</a:t>
            </a:r>
            <a:r>
              <a:rPr lang="en" sz="1300">
                <a:latin typeface="Raleway"/>
                <a:ea typeface="Raleway"/>
                <a:cs typeface="Raleway"/>
                <a:sym typeface="Raleway"/>
              </a:rPr>
              <a:t> within which they can communicate </a:t>
            </a:r>
            <a:r>
              <a:rPr b="1" lang="en" sz="1300">
                <a:latin typeface="Raleway"/>
                <a:ea typeface="Raleway"/>
                <a:cs typeface="Raleway"/>
                <a:sym typeface="Raleway"/>
              </a:rPr>
              <a:t>securely</a:t>
            </a:r>
            <a:r>
              <a:rPr lang="en" sz="1300">
                <a:latin typeface="Raleway"/>
                <a:ea typeface="Raleway"/>
                <a:cs typeface="Raleway"/>
                <a:sym typeface="Raleway"/>
              </a:rPr>
              <a:t>. </a:t>
            </a:r>
            <a:endParaRPr sz="1300">
              <a:latin typeface="Raleway"/>
              <a:ea typeface="Raleway"/>
              <a:cs typeface="Raleway"/>
              <a:sym typeface="Raleway"/>
            </a:endParaRPr>
          </a:p>
          <a:p>
            <a:pPr indent="-311150" lvl="0" marL="457200" rtl="0" algn="l">
              <a:lnSpc>
                <a:spcPct val="100000"/>
              </a:lnSpc>
              <a:spcBef>
                <a:spcPts val="1000"/>
              </a:spcBef>
              <a:spcAft>
                <a:spcPts val="0"/>
              </a:spcAft>
              <a:buSzPts val="1300"/>
              <a:buFont typeface="Raleway"/>
              <a:buChar char="●"/>
            </a:pPr>
            <a:r>
              <a:rPr lang="en" sz="1300">
                <a:latin typeface="Raleway"/>
                <a:ea typeface="Raleway"/>
                <a:cs typeface="Raleway"/>
                <a:sym typeface="Raleway"/>
              </a:rPr>
              <a:t>As groups change membership and group or member properties, they advance from one </a:t>
            </a:r>
            <a:r>
              <a:rPr b="1" i="1" lang="en" sz="1300">
                <a:latin typeface="Raleway"/>
                <a:ea typeface="Raleway"/>
                <a:cs typeface="Raleway"/>
                <a:sym typeface="Raleway"/>
              </a:rPr>
              <a:t>epoch</a:t>
            </a:r>
            <a:r>
              <a:rPr lang="en" sz="1300">
                <a:latin typeface="Raleway"/>
                <a:ea typeface="Raleway"/>
                <a:cs typeface="Raleway"/>
                <a:sym typeface="Raleway"/>
              </a:rPr>
              <a:t> to another and the </a:t>
            </a:r>
            <a:r>
              <a:rPr b="1" lang="en" sz="1300">
                <a:latin typeface="Raleway"/>
                <a:ea typeface="Raleway"/>
                <a:cs typeface="Raleway"/>
                <a:sym typeface="Raleway"/>
              </a:rPr>
              <a:t>cryptographic state</a:t>
            </a:r>
            <a:r>
              <a:rPr lang="en" sz="1300">
                <a:latin typeface="Raleway"/>
                <a:ea typeface="Raleway"/>
                <a:cs typeface="Raleway"/>
                <a:sym typeface="Raleway"/>
              </a:rPr>
              <a:t> of the group evolves</a:t>
            </a:r>
            <a:endParaRPr sz="1300">
              <a:latin typeface="Raleway"/>
              <a:ea typeface="Raleway"/>
              <a:cs typeface="Raleway"/>
              <a:sym typeface="Raleway"/>
            </a:endParaRPr>
          </a:p>
          <a:p>
            <a:pPr indent="-323850" lvl="0" marL="457200" rtl="0" algn="l">
              <a:lnSpc>
                <a:spcPct val="100000"/>
              </a:lnSpc>
              <a:spcBef>
                <a:spcPts val="1000"/>
              </a:spcBef>
              <a:spcAft>
                <a:spcPts val="0"/>
              </a:spcAft>
              <a:buSzPts val="1500"/>
              <a:buFont typeface="Raleway"/>
              <a:buChar char="●"/>
            </a:pPr>
            <a:r>
              <a:rPr lang="en" sz="1300">
                <a:latin typeface="Raleway"/>
                <a:ea typeface="Raleway"/>
                <a:cs typeface="Raleway"/>
                <a:sym typeface="Raleway"/>
              </a:rPr>
              <a:t>The group is represented as a tree, which represents the members as the leaves of a tree. It is used to efficiently encrypt to subsets of the members. Each member has a state called a </a:t>
            </a:r>
            <a:r>
              <a:rPr i="1" lang="en" sz="1300">
                <a:latin typeface="Raleway"/>
                <a:ea typeface="Raleway"/>
                <a:cs typeface="Raleway"/>
                <a:sym typeface="Raleway"/>
              </a:rPr>
              <a:t>LeafNode</a:t>
            </a:r>
            <a:r>
              <a:rPr lang="en" sz="1300">
                <a:latin typeface="Raleway"/>
                <a:ea typeface="Raleway"/>
                <a:cs typeface="Raleway"/>
                <a:sym typeface="Raleway"/>
              </a:rPr>
              <a:t> object holding the client's identity, credentials, and capabilities</a:t>
            </a:r>
            <a:endParaRPr sz="1500">
              <a:latin typeface="Raleway"/>
              <a:ea typeface="Raleway"/>
              <a:cs typeface="Raleway"/>
              <a:sym typeface="Raleway"/>
            </a:endParaRPr>
          </a:p>
        </p:txBody>
      </p:sp>
      <p:pic>
        <p:nvPicPr>
          <p:cNvPr id="368" name="Google Shape;368;p32"/>
          <p:cNvPicPr preferRelativeResize="0"/>
          <p:nvPr/>
        </p:nvPicPr>
        <p:blipFill>
          <a:blip r:embed="rId3">
            <a:alphaModFix/>
          </a:blip>
          <a:stretch>
            <a:fillRect/>
          </a:stretch>
        </p:blipFill>
        <p:spPr>
          <a:xfrm>
            <a:off x="3578137" y="3117050"/>
            <a:ext cx="1987727" cy="15548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3"/>
          <p:cNvSpPr txBox="1"/>
          <p:nvPr>
            <p:ph type="title"/>
          </p:nvPr>
        </p:nvSpPr>
        <p:spPr>
          <a:xfrm>
            <a:off x="720000" y="407675"/>
            <a:ext cx="7704000" cy="61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t>
            </a:r>
            <a:r>
              <a:rPr lang="en"/>
              <a:t>hreats</a:t>
            </a:r>
            <a:endParaRPr/>
          </a:p>
        </p:txBody>
      </p:sp>
      <p:sp>
        <p:nvSpPr>
          <p:cNvPr id="374" name="Google Shape;374;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5" name="Google Shape;375;p33"/>
          <p:cNvSpPr txBox="1"/>
          <p:nvPr/>
        </p:nvSpPr>
        <p:spPr>
          <a:xfrm>
            <a:off x="1771800" y="1370550"/>
            <a:ext cx="5600400" cy="240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Raleway"/>
                <a:ea typeface="Raleway"/>
                <a:cs typeface="Raleway"/>
                <a:sym typeface="Raleway"/>
              </a:rPr>
              <a:t>The main threats to messages sent over MLS are:</a:t>
            </a:r>
            <a:endParaRPr>
              <a:solidFill>
                <a:schemeClr val="dk1"/>
              </a:solidFill>
              <a:latin typeface="Raleway"/>
              <a:ea typeface="Raleway"/>
              <a:cs typeface="Raleway"/>
              <a:sym typeface="Raleway"/>
            </a:endParaRPr>
          </a:p>
          <a:p>
            <a:pPr indent="-317500" lvl="0" marL="457200" rtl="0" algn="l">
              <a:lnSpc>
                <a:spcPct val="115000"/>
              </a:lnSpc>
              <a:spcBef>
                <a:spcPts val="1000"/>
              </a:spcBef>
              <a:spcAft>
                <a:spcPts val="0"/>
              </a:spcAft>
              <a:buClr>
                <a:schemeClr val="dk1"/>
              </a:buClr>
              <a:buSzPts val="1400"/>
              <a:buFont typeface="Raleway"/>
              <a:buChar char="●"/>
            </a:pPr>
            <a:r>
              <a:rPr lang="en">
                <a:solidFill>
                  <a:schemeClr val="dk1"/>
                </a:solidFill>
                <a:latin typeface="Raleway"/>
                <a:ea typeface="Raleway"/>
                <a:cs typeface="Raleway"/>
                <a:sym typeface="Raleway"/>
              </a:rPr>
              <a:t>from network attackers</a:t>
            </a:r>
            <a:endParaRPr>
              <a:solidFill>
                <a:schemeClr val="dk1"/>
              </a:solidFill>
              <a:latin typeface="Raleway"/>
              <a:ea typeface="Raleway"/>
              <a:cs typeface="Raleway"/>
              <a:sym typeface="Raleway"/>
            </a:endParaRPr>
          </a:p>
          <a:p>
            <a:pPr indent="-317500" lvl="0" marL="457200" rtl="0" algn="l">
              <a:lnSpc>
                <a:spcPct val="115000"/>
              </a:lnSpc>
              <a:spcBef>
                <a:spcPts val="1000"/>
              </a:spcBef>
              <a:spcAft>
                <a:spcPts val="0"/>
              </a:spcAft>
              <a:buClr>
                <a:schemeClr val="dk1"/>
              </a:buClr>
              <a:buSzPts val="1400"/>
              <a:buFont typeface="Raleway"/>
              <a:buChar char="●"/>
            </a:pPr>
            <a:r>
              <a:rPr lang="en">
                <a:solidFill>
                  <a:schemeClr val="dk1"/>
                </a:solidFill>
                <a:latin typeface="Raleway"/>
                <a:ea typeface="Raleway"/>
                <a:cs typeface="Raleway"/>
                <a:sym typeface="Raleway"/>
              </a:rPr>
              <a:t>from malicious servers</a:t>
            </a:r>
            <a:endParaRPr>
              <a:solidFill>
                <a:schemeClr val="dk1"/>
              </a:solidFill>
              <a:latin typeface="Raleway"/>
              <a:ea typeface="Raleway"/>
              <a:cs typeface="Raleway"/>
              <a:sym typeface="Raleway"/>
            </a:endParaRPr>
          </a:p>
          <a:p>
            <a:pPr indent="-317500" lvl="0" marL="457200" rtl="0" algn="l">
              <a:lnSpc>
                <a:spcPct val="115000"/>
              </a:lnSpc>
              <a:spcBef>
                <a:spcPts val="1000"/>
              </a:spcBef>
              <a:spcAft>
                <a:spcPts val="0"/>
              </a:spcAft>
              <a:buClr>
                <a:schemeClr val="dk1"/>
              </a:buClr>
              <a:buSzPts val="1400"/>
              <a:buFont typeface="Raleway"/>
              <a:buChar char="●"/>
            </a:pPr>
            <a:r>
              <a:rPr lang="en">
                <a:solidFill>
                  <a:schemeClr val="dk1"/>
                </a:solidFill>
                <a:latin typeface="Raleway"/>
                <a:ea typeface="Raleway"/>
                <a:cs typeface="Raleway"/>
                <a:sym typeface="Raleway"/>
              </a:rPr>
              <a:t>and from compromised group members whose cryptographic state and keys have been obtained by the adversary. </a:t>
            </a:r>
            <a:endParaRPr>
              <a:solidFill>
                <a:schemeClr val="dk1"/>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4"/>
          <p:cNvSpPr txBox="1"/>
          <p:nvPr>
            <p:ph type="title"/>
          </p:nvPr>
        </p:nvSpPr>
        <p:spPr>
          <a:xfrm>
            <a:off x="720000" y="407675"/>
            <a:ext cx="7704000" cy="61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Security Goals - 1</a:t>
            </a:r>
            <a:endParaRPr/>
          </a:p>
        </p:txBody>
      </p:sp>
      <p:sp>
        <p:nvSpPr>
          <p:cNvPr id="381" name="Google Shape;381;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2" name="Google Shape;382;p34"/>
          <p:cNvSpPr txBox="1"/>
          <p:nvPr/>
        </p:nvSpPr>
        <p:spPr>
          <a:xfrm>
            <a:off x="1311675" y="1293300"/>
            <a:ext cx="6487800" cy="2678700"/>
          </a:xfrm>
          <a:prstGeom prst="rect">
            <a:avLst/>
          </a:prstGeom>
          <a:noFill/>
          <a:ln>
            <a:noFill/>
          </a:ln>
        </p:spPr>
        <p:txBody>
          <a:bodyPr anchorCtr="0" anchor="t" bIns="91425" lIns="91425" spcFirstLastPara="1" rIns="91425" wrap="square" tIns="91425">
            <a:noAutofit/>
          </a:bodyPr>
          <a:lstStyle/>
          <a:p>
            <a:pPr indent="-311150" lvl="0" marL="457200" rtl="0" algn="l">
              <a:spcBef>
                <a:spcPts val="1000"/>
              </a:spcBef>
              <a:spcAft>
                <a:spcPts val="0"/>
              </a:spcAft>
              <a:buClr>
                <a:schemeClr val="dk1"/>
              </a:buClr>
              <a:buSzPts val="1300"/>
              <a:buFont typeface="Raleway"/>
              <a:buChar char="●"/>
            </a:pPr>
            <a:r>
              <a:rPr b="1" lang="en" sz="1300">
                <a:solidFill>
                  <a:schemeClr val="dk1"/>
                </a:solidFill>
                <a:latin typeface="Raleway"/>
                <a:ea typeface="Raleway"/>
                <a:cs typeface="Raleway"/>
                <a:sym typeface="Raleway"/>
              </a:rPr>
              <a:t>Message Confidentiality</a:t>
            </a:r>
            <a:r>
              <a:rPr lang="en" sz="1300">
                <a:solidFill>
                  <a:schemeClr val="dk1"/>
                </a:solidFill>
                <a:latin typeface="Raleway"/>
                <a:ea typeface="Raleway"/>
                <a:cs typeface="Raleway"/>
                <a:sym typeface="Raleway"/>
              </a:rPr>
              <a:t>: If a client C sends a message M in epoch E of group G, and C believes that the membership of G in E is C0,…,Cn, then M is kept secret from the adversary as long as none of these members is compromised.</a:t>
            </a:r>
            <a:endParaRPr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b="1" lang="en" sz="1300">
                <a:solidFill>
                  <a:schemeClr val="dk1"/>
                </a:solidFill>
                <a:latin typeface="Raleway"/>
                <a:ea typeface="Raleway"/>
                <a:cs typeface="Raleway"/>
                <a:sym typeface="Raleway"/>
              </a:rPr>
              <a:t>Forward Secrecy</a:t>
            </a:r>
            <a:r>
              <a:rPr lang="en" sz="1300">
                <a:solidFill>
                  <a:schemeClr val="dk1"/>
                </a:solidFill>
                <a:latin typeface="Raleway"/>
                <a:ea typeface="Raleway"/>
                <a:cs typeface="Raleway"/>
                <a:sym typeface="Raleway"/>
              </a:rPr>
              <a:t>: If a client C sends (or receives) a message M in epoch E of group G, then any compromise of C after this point does not affect the confidentiality of M.</a:t>
            </a:r>
            <a:endParaRPr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b="1" lang="en" sz="1300">
                <a:solidFill>
                  <a:schemeClr val="dk1"/>
                </a:solidFill>
                <a:latin typeface="Raleway"/>
                <a:ea typeface="Raleway"/>
                <a:cs typeface="Raleway"/>
                <a:sym typeface="Raleway"/>
              </a:rPr>
              <a:t>Message Authentication</a:t>
            </a:r>
            <a:r>
              <a:rPr lang="en" sz="1300">
                <a:solidFill>
                  <a:schemeClr val="dk1"/>
                </a:solidFill>
                <a:latin typeface="Raleway"/>
                <a:ea typeface="Raleway"/>
                <a:cs typeface="Raleway"/>
                <a:sym typeface="Raleway"/>
              </a:rPr>
              <a:t>: If a client C accepts a message M in epoch E of group G, and if C believes that the membership of G in E is C0,…,Cn, and if none of these members are compromised at the time of reception, then M must have been sent by one of these group members for the group G in epoch E.</a:t>
            </a:r>
            <a:endParaRPr sz="1300">
              <a:solidFill>
                <a:schemeClr val="dk1"/>
              </a:solidFill>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5"/>
          <p:cNvSpPr txBox="1"/>
          <p:nvPr>
            <p:ph type="title"/>
          </p:nvPr>
        </p:nvSpPr>
        <p:spPr>
          <a:xfrm>
            <a:off x="720000" y="407675"/>
            <a:ext cx="7704000" cy="61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Security Goals - 2</a:t>
            </a:r>
            <a:endParaRPr/>
          </a:p>
        </p:txBody>
      </p:sp>
      <p:sp>
        <p:nvSpPr>
          <p:cNvPr id="388" name="Google Shape;388;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9" name="Google Shape;389;p35"/>
          <p:cNvSpPr txBox="1"/>
          <p:nvPr/>
        </p:nvSpPr>
        <p:spPr>
          <a:xfrm>
            <a:off x="1344450" y="1064700"/>
            <a:ext cx="6455100" cy="2556900"/>
          </a:xfrm>
          <a:prstGeom prst="rect">
            <a:avLst/>
          </a:prstGeom>
          <a:noFill/>
          <a:ln>
            <a:noFill/>
          </a:ln>
        </p:spPr>
        <p:txBody>
          <a:bodyPr anchorCtr="0" anchor="t" bIns="91425" lIns="91425" spcFirstLastPara="1" rIns="91425" wrap="square" tIns="91425">
            <a:noAutofit/>
          </a:bodyPr>
          <a:lstStyle/>
          <a:p>
            <a:pPr indent="-311150" lvl="0" marL="457200" rtl="0" algn="l">
              <a:spcBef>
                <a:spcPts val="1000"/>
              </a:spcBef>
              <a:spcAft>
                <a:spcPts val="0"/>
              </a:spcAft>
              <a:buClr>
                <a:schemeClr val="dk1"/>
              </a:buClr>
              <a:buSzPts val="1300"/>
              <a:buFont typeface="Raleway"/>
              <a:buChar char="●"/>
            </a:pPr>
            <a:r>
              <a:rPr b="1" lang="en" sz="1300">
                <a:solidFill>
                  <a:schemeClr val="dk1"/>
                </a:solidFill>
                <a:latin typeface="Raleway"/>
                <a:ea typeface="Raleway"/>
                <a:cs typeface="Raleway"/>
                <a:sym typeface="Raleway"/>
              </a:rPr>
              <a:t>Sender Authentication</a:t>
            </a:r>
            <a:r>
              <a:rPr lang="en" sz="1300">
                <a:solidFill>
                  <a:schemeClr val="dk1"/>
                </a:solidFill>
                <a:latin typeface="Raleway"/>
                <a:ea typeface="Raleway"/>
                <a:cs typeface="Raleway"/>
                <a:sym typeface="Raleway"/>
              </a:rPr>
              <a:t>: If a client C accepts a message M seemingly sent by a client C’ in epoch E of group G, and if C’ is uncompromised at the time of reception, then M must indeed have been sent by C’ in epoch E of group G.</a:t>
            </a:r>
            <a:endParaRPr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b="1" lang="en" sz="1300">
                <a:solidFill>
                  <a:schemeClr val="dk1"/>
                </a:solidFill>
                <a:latin typeface="Raleway"/>
                <a:ea typeface="Raleway"/>
                <a:cs typeface="Raleway"/>
                <a:sym typeface="Raleway"/>
              </a:rPr>
              <a:t>Membership Agreement</a:t>
            </a:r>
            <a:r>
              <a:rPr lang="en" sz="1300">
                <a:solidFill>
                  <a:schemeClr val="dk1"/>
                </a:solidFill>
                <a:latin typeface="Raleway"/>
                <a:ea typeface="Raleway"/>
                <a:cs typeface="Raleway"/>
                <a:sym typeface="Raleway"/>
              </a:rPr>
              <a:t>: If a client C accepts a message M from a client C’ in epoch E of group G, then C and C’ must agree on the membership of G at E.</a:t>
            </a:r>
            <a:endParaRPr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b="1" lang="en" sz="1300">
                <a:solidFill>
                  <a:schemeClr val="dk1"/>
                </a:solidFill>
                <a:latin typeface="Raleway"/>
                <a:ea typeface="Raleway"/>
                <a:cs typeface="Raleway"/>
                <a:sym typeface="Raleway"/>
              </a:rPr>
              <a:t>Post-Remove Security</a:t>
            </a:r>
            <a:r>
              <a:rPr lang="en" sz="1300">
                <a:solidFill>
                  <a:schemeClr val="dk1"/>
                </a:solidFill>
                <a:latin typeface="Raleway"/>
                <a:ea typeface="Raleway"/>
                <a:cs typeface="Raleway"/>
                <a:sym typeface="Raleway"/>
              </a:rPr>
              <a:t>: If a client C was member of group G in epoch E, and was no longer a member in epoch E+1, then even if C was compromised in epochs &lt;= E, it does not affect the confidentiality of messages sent in epochs &gt;= E+1.</a:t>
            </a:r>
            <a:endParaRPr sz="1300">
              <a:solidFill>
                <a:schemeClr val="dk1"/>
              </a:solidFill>
              <a:latin typeface="Raleway"/>
              <a:ea typeface="Raleway"/>
              <a:cs typeface="Raleway"/>
              <a:sym typeface="Raleway"/>
            </a:endParaRPr>
          </a:p>
          <a:p>
            <a:pPr indent="-311150" lvl="0" marL="457200" rtl="0" algn="l">
              <a:spcBef>
                <a:spcPts val="1000"/>
              </a:spcBef>
              <a:spcAft>
                <a:spcPts val="0"/>
              </a:spcAft>
              <a:buClr>
                <a:schemeClr val="dk1"/>
              </a:buClr>
              <a:buSzPts val="1300"/>
              <a:buFont typeface="Raleway"/>
              <a:buChar char="●"/>
            </a:pPr>
            <a:r>
              <a:rPr b="1" lang="en" sz="1300">
                <a:solidFill>
                  <a:schemeClr val="dk1"/>
                </a:solidFill>
                <a:latin typeface="Raleway"/>
                <a:ea typeface="Raleway"/>
                <a:cs typeface="Raleway"/>
                <a:sym typeface="Raleway"/>
              </a:rPr>
              <a:t>Post-Update Security</a:t>
            </a:r>
            <a:r>
              <a:rPr lang="en" sz="1300">
                <a:solidFill>
                  <a:schemeClr val="dk1"/>
                </a:solidFill>
                <a:latin typeface="Raleway"/>
                <a:ea typeface="Raleway"/>
                <a:cs typeface="Raleway"/>
                <a:sym typeface="Raleway"/>
              </a:rPr>
              <a:t>: If a client C was member of group G in epoch E, and has updated its cryptographic keys in epoch E+1, then even if the previous state of C in epochs &lt;= E was compromised, it does not affect the confidentiality of messages sent in epochs &gt;= E+1.</a:t>
            </a:r>
            <a:endParaRPr sz="1300">
              <a:solidFill>
                <a:schemeClr val="dk1"/>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Minimalist Commercial Proposal by Slidesgo">
  <a:themeElements>
    <a:clrScheme name="Simple Light">
      <a:dk1>
        <a:srgbClr val="262425"/>
      </a:dk1>
      <a:lt1>
        <a:srgbClr val="F8FAFB"/>
      </a:lt1>
      <a:dk2>
        <a:srgbClr val="666666"/>
      </a:dk2>
      <a:lt2>
        <a:srgbClr val="B7B7B7"/>
      </a:lt2>
      <a:accent1>
        <a:srgbClr val="4A86E8"/>
      </a:accent1>
      <a:accent2>
        <a:srgbClr val="FFFFFF"/>
      </a:accent2>
      <a:accent3>
        <a:srgbClr val="FFFFFF"/>
      </a:accent3>
      <a:accent4>
        <a:srgbClr val="FFFFFF"/>
      </a:accent4>
      <a:accent5>
        <a:srgbClr val="FFFFFF"/>
      </a:accent5>
      <a:accent6>
        <a:srgbClr val="FFFFFF"/>
      </a:accent6>
      <a:hlink>
        <a:srgbClr val="26242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