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Experimental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406400">
                <a:tc>
                  <a:txBody>
                    <a:bodyPr/>
                    <a:lstStyle/>
                    <a:p>
                      <a:r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IC50 [M]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1.175E-05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1.222E-05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9.502E-06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1.036E-05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1.044E-05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1.028E-05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9.515E-06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Sample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9.896E-06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