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B1E141A1-71D1-4151-91B1-F1F1F141D1D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